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40" r:id="rId3"/>
    <p:sldId id="294" r:id="rId4"/>
    <p:sldId id="261" r:id="rId5"/>
    <p:sldId id="532" r:id="rId6"/>
    <p:sldId id="262" r:id="rId7"/>
    <p:sldId id="386" r:id="rId8"/>
    <p:sldId id="274" r:id="rId9"/>
    <p:sldId id="447" r:id="rId10"/>
    <p:sldId id="267" r:id="rId11"/>
    <p:sldId id="266" r:id="rId12"/>
    <p:sldId id="264" r:id="rId13"/>
    <p:sldId id="270" r:id="rId14"/>
    <p:sldId id="265" r:id="rId15"/>
    <p:sldId id="559" r:id="rId16"/>
    <p:sldId id="283" r:id="rId17"/>
    <p:sldId id="491" r:id="rId18"/>
    <p:sldId id="561" r:id="rId19"/>
    <p:sldId id="281" r:id="rId20"/>
    <p:sldId id="562" r:id="rId21"/>
    <p:sldId id="560" r:id="rId22"/>
    <p:sldId id="282" r:id="rId23"/>
    <p:sldId id="280" r:id="rId24"/>
    <p:sldId id="563" r:id="rId25"/>
    <p:sldId id="279" r:id="rId26"/>
    <p:sldId id="564" r:id="rId27"/>
    <p:sldId id="278" r:id="rId28"/>
    <p:sldId id="583" r:id="rId29"/>
    <p:sldId id="277" r:id="rId30"/>
    <p:sldId id="275" r:id="rId31"/>
    <p:sldId id="276" r:id="rId32"/>
  </p:sldIdLst>
  <p:sldSz cx="6858000" cy="12192000"/>
  <p:notesSz cx="7103745" cy="10234295"/>
  <p:custDataLst>
    <p:tags r:id="rId3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9寸" id="{a836c9ad-d06a-43c4-a1cf-b2633b8c0542}">
          <p14:sldIdLst>
            <p14:sldId id="340"/>
            <p14:sldId id="294"/>
            <p14:sldId id="261"/>
            <p14:sldId id="532"/>
            <p14:sldId id="262"/>
            <p14:sldId id="386"/>
            <p14:sldId id="274"/>
            <p14:sldId id="447"/>
            <p14:sldId id="267"/>
            <p14:sldId id="266"/>
            <p14:sldId id="264"/>
            <p14:sldId id="270"/>
            <p14:sldId id="265"/>
          </p14:sldIdLst>
        </p14:section>
        <p14:section name="13寸" id="{50751676-58f7-4ca6-b858-19acf6bc5c08}">
          <p14:sldIdLst>
            <p14:sldId id="559"/>
            <p14:sldId id="283"/>
            <p14:sldId id="491"/>
            <p14:sldId id="561"/>
            <p14:sldId id="281"/>
            <p14:sldId id="562"/>
            <p14:sldId id="560"/>
            <p14:sldId id="282"/>
            <p14:sldId id="280"/>
            <p14:sldId id="563"/>
            <p14:sldId id="279"/>
            <p14:sldId id="564"/>
            <p14:sldId id="278"/>
            <p14:sldId id="583"/>
            <p14:sldId id="277"/>
            <p14:sldId id="275"/>
            <p14:sldId id="276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clrMru>
    <a:srgbClr val="0563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5987" autoAdjust="0"/>
    <p:restoredTop sz="94660"/>
  </p:normalViewPr>
  <p:slideViewPr>
    <p:cSldViewPr snapToGrid="0">
      <p:cViewPr varScale="1">
        <p:scale>
          <a:sx n="122" d="100"/>
          <a:sy n="122" d="100"/>
        </p:scale>
        <p:origin x="96" y="2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34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9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167998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9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9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167998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9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167998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42770" y="1431824"/>
            <a:ext cx="6872756" cy="38659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35830" y="5512523"/>
            <a:ext cx="5886637" cy="451024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167998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71479" y="929950"/>
            <a:ext cx="5915025" cy="1033215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916" y="3039534"/>
            <a:ext cx="5915025" cy="5071532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67916" y="8159045"/>
            <a:ext cx="5915025" cy="266699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1479" y="929950"/>
            <a:ext cx="5915025" cy="235655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71479" y="3526395"/>
            <a:ext cx="2914650" cy="773571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471854" y="3526395"/>
            <a:ext cx="2914650" cy="773571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1397" y="917788"/>
            <a:ext cx="5915188" cy="235438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71397" y="3440341"/>
            <a:ext cx="2904384" cy="1471488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1397" y="5009929"/>
            <a:ext cx="2904384" cy="6264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3468899" y="3440341"/>
            <a:ext cx="2917686" cy="1471488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3468899" y="5009929"/>
            <a:ext cx="2917686" cy="6264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1470" y="929979"/>
            <a:ext cx="5915025" cy="235655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1479" y="1285550"/>
            <a:ext cx="2343009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914641" y="1285552"/>
            <a:ext cx="3471863" cy="9606844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71479" y="4130350"/>
            <a:ext cx="2343009" cy="6776156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4907747" y="929950"/>
            <a:ext cx="1478756" cy="10332156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71479" y="929950"/>
            <a:ext cx="4350544" cy="10332156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hyperlink" Target="https://www.bkipc.com" TargetMode="External"/><Relationship Id="rId17" Type="http://schemas.openxmlformats.org/officeDocument/2006/relationships/tags" Target="../tags/tag7.xml"/><Relationship Id="rId16" Type="http://schemas.openxmlformats.org/officeDocument/2006/relationships/tags" Target="../tags/tag6.xml"/><Relationship Id="rId15" Type="http://schemas.openxmlformats.org/officeDocument/2006/relationships/tags" Target="../tags/tag5.xml"/><Relationship Id="rId14" Type="http://schemas.openxmlformats.org/officeDocument/2006/relationships/tags" Target="../tags/tag4.xml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 userDrawn="1"/>
        </p:nvCxnSpPr>
        <p:spPr>
          <a:xfrm>
            <a:off x="12912" y="11706242"/>
            <a:ext cx="6841490" cy="1905"/>
          </a:xfrm>
          <a:prstGeom prst="line">
            <a:avLst/>
          </a:prstGeom>
          <a:ln w="12700" cap="flat" cmpd="sng" algn="ctr">
            <a:solidFill>
              <a:srgbClr val="979797">
                <a:alpha val="25000"/>
              </a:srgbClr>
            </a:solidFill>
            <a:prstDash val="solid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 userDrawn="1">
            <p:custDataLst>
              <p:tags r:id="rId11"/>
            </p:custDataLst>
          </p:nvPr>
        </p:nvSpPr>
        <p:spPr>
          <a:xfrm>
            <a:off x="0" y="301625"/>
            <a:ext cx="2054225" cy="547370"/>
          </a:xfrm>
          <a:prstGeom prst="rect">
            <a:avLst/>
          </a:prstGeom>
        </p:spPr>
        <p:txBody>
          <a:bodyPr wrap="square" rtlCol="0">
            <a:noAutofit/>
          </a:bodyPr>
          <a:p>
            <a:r>
              <a:rPr lang="zh-CN" altLang="en-US" sz="2600" b="1">
                <a:solidFill>
                  <a:srgbClr val="FFFFFF"/>
                </a:solidFill>
                <a:latin typeface="思源黑体 Medium" charset="0"/>
                <a:ea typeface="思源黑体 Medium" charset="0"/>
                <a:cs typeface="思源黑体 Medium" charset="0"/>
              </a:rPr>
              <a:t>倍控</a:t>
            </a:r>
            <a:r>
              <a:rPr lang="en-US" altLang="zh-CN" sz="2600" b="1">
                <a:solidFill>
                  <a:srgbClr val="FFFFFF"/>
                </a:solidFill>
                <a:latin typeface="思源黑体 Medium" charset="0"/>
                <a:ea typeface="思源黑体 Medium" charset="0"/>
                <a:cs typeface="思源黑体 Medium" charset="0"/>
              </a:rPr>
              <a:t>BKHD</a:t>
            </a:r>
            <a:endParaRPr lang="en-US" altLang="zh-CN" sz="2600" b="1">
              <a:solidFill>
                <a:srgbClr val="FFFFFF"/>
              </a:solidFill>
              <a:latin typeface="思源黑体 Medium" charset="0"/>
              <a:ea typeface="思源黑体 Medium" charset="0"/>
              <a:cs typeface="思源黑体 Medium" charset="0"/>
            </a:endParaRPr>
          </a:p>
        </p:txBody>
      </p:sp>
      <p:sp>
        <p:nvSpPr>
          <p:cNvPr id="2" name="文本框 1"/>
          <p:cNvSpPr txBox="1"/>
          <p:nvPr userDrawn="1">
            <p:custDataLst>
              <p:tags r:id="rId12"/>
            </p:custDataLst>
          </p:nvPr>
        </p:nvSpPr>
        <p:spPr>
          <a:xfrm>
            <a:off x="0" y="302260"/>
            <a:ext cx="6858000" cy="546735"/>
          </a:xfrm>
          <a:prstGeom prst="rect">
            <a:avLst/>
          </a:prstGeom>
          <a:solidFill>
            <a:srgbClr val="1E7D5C">
              <a:alpha val="100000"/>
            </a:srgbClr>
          </a:solidFill>
        </p:spPr>
        <p:txBody>
          <a:bodyPr wrap="square" rtlCol="0">
            <a:noAutofit/>
          </a:bodyPr>
          <a:p>
            <a:pPr algn="l" defTabSz="685800">
              <a:lnSpc>
                <a:spcPct val="90000"/>
              </a:lnSpc>
            </a:pPr>
            <a:endParaRPr lang="zh-CN" altLang="en-US" sz="1200">
              <a:solidFill>
                <a:srgbClr val="1E7D5C"/>
              </a:solidFill>
              <a:sym typeface="+mn-ea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0" y="260350"/>
            <a:ext cx="2054225" cy="588645"/>
            <a:chOff x="0" y="410"/>
            <a:chExt cx="3235" cy="927"/>
          </a:xfrm>
        </p:grpSpPr>
        <p:sp>
          <p:nvSpPr>
            <p:cNvPr id="6" name="文本框 5"/>
            <p:cNvSpPr txBox="1"/>
            <p:nvPr userDrawn="1">
              <p:custDataLst>
                <p:tags r:id="rId13"/>
              </p:custDataLst>
            </p:nvPr>
          </p:nvSpPr>
          <p:spPr>
            <a:xfrm>
              <a:off x="0" y="475"/>
              <a:ext cx="3235" cy="862"/>
            </a:xfrm>
            <a:prstGeom prst="rect">
              <a:avLst/>
            </a:prstGeom>
          </p:spPr>
          <p:txBody>
            <a:bodyPr wrap="square" rtlCol="0">
              <a:noAutofit/>
            </a:bodyPr>
            <a:p>
              <a:r>
                <a:rPr lang="zh-CN" altLang="en-US" sz="2600" b="1">
                  <a:solidFill>
                    <a:srgbClr val="FFFFFF"/>
                  </a:solidFill>
                  <a:latin typeface="思源黑体 Medium" charset="0"/>
                  <a:ea typeface="思源黑体 Medium" charset="0"/>
                  <a:cs typeface="思源黑体 Medium" charset="0"/>
                </a:rPr>
                <a:t>倍控</a:t>
              </a:r>
              <a:r>
                <a:rPr lang="en-US" altLang="zh-CN" sz="2600" b="1">
                  <a:solidFill>
                    <a:srgbClr val="FFFFFF"/>
                  </a:solidFill>
                  <a:latin typeface="思源黑体 Medium" charset="0"/>
                  <a:ea typeface="思源黑体 Medium" charset="0"/>
                  <a:cs typeface="思源黑体 Medium" charset="0"/>
                </a:rPr>
                <a:t>BKHD</a:t>
              </a:r>
              <a:endParaRPr lang="en-US" altLang="zh-CN" sz="2600" b="1">
                <a:solidFill>
                  <a:srgbClr val="FFFFFF"/>
                </a:solidFill>
                <a:latin typeface="思源黑体 Medium" charset="0"/>
                <a:ea typeface="思源黑体 Medium" charset="0"/>
                <a:cs typeface="思源黑体 Medium" charset="0"/>
              </a:endParaRPr>
            </a:p>
          </p:txBody>
        </p:sp>
        <p:sp>
          <p:nvSpPr>
            <p:cNvPr id="7" name="文本框 6"/>
            <p:cNvSpPr txBox="1"/>
            <p:nvPr userDrawn="1">
              <p:custDataLst>
                <p:tags r:id="rId14"/>
              </p:custDataLst>
            </p:nvPr>
          </p:nvSpPr>
          <p:spPr>
            <a:xfrm>
              <a:off x="2637" y="410"/>
              <a:ext cx="598" cy="444"/>
            </a:xfrm>
            <a:prstGeom prst="rect">
              <a:avLst/>
            </a:prstGeom>
          </p:spPr>
          <p:txBody>
            <a:bodyPr wrap="square" rtlCol="0">
              <a:noAutofit/>
            </a:bodyPr>
            <a:p>
              <a:r>
                <a:rPr lang="zh-CN" altLang="en-US" sz="1400">
                  <a:solidFill>
                    <a:srgbClr val="FFFFFF"/>
                  </a:solidFill>
                  <a:latin typeface="Arial Regular" panose="020B0604020202090204" charset="0"/>
                  <a:ea typeface="思源黑体 Medium" charset="0"/>
                  <a:cs typeface="Arial Regular" panose="020B0604020202090204" charset="0"/>
                </a:rPr>
                <a:t>®</a:t>
              </a:r>
              <a:endParaRPr lang="zh-CN" altLang="en-US" sz="1400">
                <a:solidFill>
                  <a:srgbClr val="FFFFFF"/>
                </a:solidFill>
                <a:latin typeface="Arial Regular" panose="020B0604020202090204" charset="0"/>
                <a:ea typeface="思源黑体 Medium" charset="0"/>
                <a:cs typeface="Arial Regular" panose="020B0604020202090204" charset="0"/>
              </a:endParaRPr>
            </a:p>
          </p:txBody>
        </p:sp>
      </p:grpSp>
      <p:sp>
        <p:nvSpPr>
          <p:cNvPr id="9" name="文本框 8"/>
          <p:cNvSpPr txBox="1"/>
          <p:nvPr userDrawn="1">
            <p:custDataLst>
              <p:tags r:id="rId15"/>
            </p:custDataLst>
          </p:nvPr>
        </p:nvSpPr>
        <p:spPr>
          <a:xfrm>
            <a:off x="0" y="3602990"/>
            <a:ext cx="1288415" cy="35433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zh-CN" altLang="en-US" sz="2000" b="1">
                <a:solidFill>
                  <a:srgbClr val="1E7D5C"/>
                </a:solidFill>
                <a:latin typeface="Arial Bold" panose="020B0604020202090204" charset="0"/>
                <a:ea typeface="微软雅黑" panose="020B0503020204020204" charset="-122"/>
                <a:cs typeface="Arial Bold" panose="020B0604020202090204" charset="0"/>
                <a:sym typeface="+mn-ea"/>
              </a:rPr>
              <a:t>Features</a:t>
            </a:r>
            <a:endParaRPr lang="zh-CN" altLang="en-US" sz="2000" b="1">
              <a:solidFill>
                <a:srgbClr val="1E7D5C"/>
              </a:solidFill>
              <a:latin typeface="Arial Bold" panose="020B0604020202090204" charset="0"/>
              <a:ea typeface="微软雅黑" panose="020B0503020204020204" charset="-122"/>
              <a:cs typeface="Arial Bold" panose="020B0604020202090204" charset="0"/>
              <a:sym typeface="+mn-ea"/>
            </a:endParaRPr>
          </a:p>
        </p:txBody>
      </p:sp>
      <p:sp>
        <p:nvSpPr>
          <p:cNvPr id="11" name="文本框 10"/>
          <p:cNvSpPr txBox="1"/>
          <p:nvPr userDrawn="1">
            <p:custDataLst>
              <p:tags r:id="rId16"/>
            </p:custDataLst>
          </p:nvPr>
        </p:nvSpPr>
        <p:spPr>
          <a:xfrm>
            <a:off x="0" y="5656176"/>
            <a:ext cx="2931795" cy="398780"/>
          </a:xfrm>
          <a:prstGeom prst="rect">
            <a:avLst/>
          </a:prstGeom>
        </p:spPr>
        <p:txBody>
          <a:bodyPr wrap="non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2000" b="1">
                <a:solidFill>
                  <a:srgbClr val="1E7D5C"/>
                </a:solidFill>
                <a:latin typeface="Arial Bold" panose="020B0604020202090204" charset="0"/>
                <a:ea typeface="微软雅黑" panose="020B0503020204020204" charset="-122"/>
                <a:cs typeface="Arial Bold" panose="020B0604020202090204" charset="0"/>
                <a:sym typeface="+mn-ea"/>
              </a:rPr>
              <a:t>Product Specifications</a:t>
            </a:r>
            <a:endParaRPr lang="zh-CN" altLang="en-US" sz="2000" b="1">
              <a:solidFill>
                <a:srgbClr val="1E7D5C"/>
              </a:solidFill>
              <a:latin typeface="Arial Bold" panose="020B0604020202090204" charset="0"/>
              <a:ea typeface="微软雅黑" panose="020B0503020204020204" charset="-122"/>
              <a:cs typeface="Arial Bold" panose="020B0604020202090204" charset="0"/>
              <a:sym typeface="+mn-ea"/>
            </a:endParaRPr>
          </a:p>
        </p:txBody>
      </p:sp>
      <p:sp>
        <p:nvSpPr>
          <p:cNvPr id="14" name="文本框 13"/>
          <p:cNvSpPr txBox="1"/>
          <p:nvPr userDrawn="1">
            <p:custDataLst>
              <p:tags r:id="rId17"/>
            </p:custDataLst>
          </p:nvPr>
        </p:nvSpPr>
        <p:spPr>
          <a:xfrm>
            <a:off x="-635" y="11810365"/>
            <a:ext cx="6869430" cy="381635"/>
          </a:xfrm>
          <a:prstGeom prst="rect">
            <a:avLst/>
          </a:prstGeom>
        </p:spPr>
        <p:txBody>
          <a:bodyPr wrap="none" rtlCol="0">
            <a:noAutofit/>
          </a:bodyPr>
          <a:p>
            <a:pPr algn="ctr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</a:pPr>
            <a:r>
              <a:rPr lang="zh-CN" altLang="en-US" sz="1000" dirty="0">
                <a:ea typeface="+mn-lt"/>
                <a:cs typeface="Arial Regular" panose="020B0604020202090204" charset="0"/>
                <a:sym typeface="+mn-ea"/>
              </a:rPr>
              <a:t>© 2024</a:t>
            </a:r>
            <a:r>
              <a:rPr lang="en-US" altLang="zh-CN" sz="1000" dirty="0">
                <a:ea typeface="+mn-lt"/>
                <a:cs typeface="Arial Regular" panose="020B0604020202090204" charset="0"/>
                <a:sym typeface="+mn-ea"/>
              </a:rPr>
              <a:t> </a:t>
            </a:r>
            <a:r>
              <a:rPr lang="zh-CN" altLang="en-US" sz="1000" dirty="0">
                <a:ea typeface="+mn-lt"/>
                <a:cs typeface="Arial Regular" panose="020B0604020202090204" charset="0"/>
                <a:sym typeface="+mn-ea"/>
              </a:rPr>
              <a:t>Shenzhen Beikong Industrial Control Co., Ltd.</a:t>
            </a:r>
            <a:r>
              <a:rPr lang="en-US" altLang="zh-CN" sz="1000" dirty="0">
                <a:ea typeface="+mn-lt"/>
                <a:cs typeface="Arial Regular" panose="020B0604020202090204" charset="0"/>
                <a:sym typeface="+mn-ea"/>
              </a:rPr>
              <a:t>   </a:t>
            </a:r>
            <a:r>
              <a:rPr lang="en-US" altLang="zh-CN" sz="1000" dirty="0">
                <a:solidFill>
                  <a:schemeClr val="tx1"/>
                </a:solidFill>
                <a:ea typeface="+mn-lt"/>
                <a:cs typeface="Arial" panose="020B0604020202090204" pitchFamily="34" charset="0"/>
                <a:sym typeface="+mn-ea"/>
              </a:rPr>
              <a:t>W</a:t>
            </a:r>
            <a:r>
              <a:rPr lang="zh-CN" altLang="en-US" sz="1000" dirty="0">
                <a:solidFill>
                  <a:schemeClr val="tx1"/>
                </a:solidFill>
                <a:ea typeface="+mn-lt"/>
                <a:cs typeface="Arial" panose="020B0604020202090204" pitchFamily="34" charset="0"/>
                <a:sym typeface="+mn-ea"/>
              </a:rPr>
              <a:t>ebsite</a:t>
            </a:r>
            <a:r>
              <a:rPr lang="en-US" altLang="zh-CN" sz="1000" dirty="0">
                <a:solidFill>
                  <a:schemeClr val="tx1"/>
                </a:solidFill>
                <a:ea typeface="+mn-lt"/>
                <a:cs typeface="Arial" panose="020B0604020202090204" pitchFamily="34" charset="0"/>
                <a:sym typeface="+mn-ea"/>
              </a:rPr>
              <a:t>:</a:t>
            </a:r>
            <a:r>
              <a:rPr lang="en-US" altLang="zh-CN" sz="1000" dirty="0">
                <a:ea typeface="+mn-lt"/>
                <a:cs typeface="Arial Regular" panose="020B0604020202090204" charset="0"/>
                <a:sym typeface="+mn-ea"/>
                <a:hlinkClick r:id="rId18" action="ppaction://hlinkfile"/>
              </a:rPr>
              <a:t>www.bkipc.com</a:t>
            </a:r>
            <a:endParaRPr lang="en-US" altLang="zh-CN" sz="1000" dirty="0">
              <a:ea typeface="+mn-lt"/>
              <a:cs typeface="Arial Regular" panose="020B0604020202090204" charset="0"/>
              <a:sym typeface="+mn-ea"/>
            </a:endParaRPr>
          </a:p>
          <a:p>
            <a:pPr algn="l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</a:pPr>
            <a:r>
              <a:rPr lang="zh-CN" altLang="en-US" sz="800" dirty="0">
                <a:ea typeface="+mn-lt"/>
                <a:cs typeface="Arial Regular" panose="020B0604020202090204" charset="0"/>
                <a:sym typeface="+mn-ea"/>
              </a:rPr>
              <a:t>3rd floor, Building 2, Meilan I</a:t>
            </a:r>
            <a:r>
              <a:rPr lang="en-US" altLang="zh-CN" sz="800" dirty="0">
                <a:ea typeface="+mn-lt"/>
                <a:cs typeface="Arial Regular" panose="020B0604020202090204" charset="0"/>
                <a:sym typeface="+mn-ea"/>
              </a:rPr>
              <a:t>ND</a:t>
            </a:r>
            <a:r>
              <a:rPr lang="zh-CN" altLang="en-US" sz="800" dirty="0">
                <a:ea typeface="+mn-lt"/>
                <a:cs typeface="Arial Regular" panose="020B0604020202090204" charset="0"/>
                <a:sym typeface="+mn-ea"/>
              </a:rPr>
              <a:t>,</a:t>
            </a:r>
            <a:r>
              <a:rPr lang="en-US" altLang="zh-CN" sz="800" dirty="0">
                <a:ea typeface="+mn-lt"/>
                <a:cs typeface="Arial Regular" panose="020B0604020202090204" charset="0"/>
                <a:sym typeface="+mn-ea"/>
              </a:rPr>
              <a:t> </a:t>
            </a:r>
            <a:r>
              <a:rPr lang="zh-CN" altLang="en-US" sz="800" dirty="0">
                <a:ea typeface="+mn-lt"/>
                <a:cs typeface="Arial Regular" panose="020B0604020202090204" charset="0"/>
                <a:sym typeface="+mn-ea"/>
              </a:rPr>
              <a:t>Longhua Street,</a:t>
            </a:r>
            <a:r>
              <a:rPr lang="en-US" altLang="zh-CN" sz="800" dirty="0">
                <a:ea typeface="+mn-lt"/>
                <a:cs typeface="Arial Regular" panose="020B0604020202090204" charset="0"/>
                <a:sym typeface="+mn-ea"/>
              </a:rPr>
              <a:t> </a:t>
            </a:r>
            <a:r>
              <a:rPr lang="zh-CN" altLang="en-US" sz="800" dirty="0">
                <a:ea typeface="+mn-lt"/>
                <a:cs typeface="Arial Regular" panose="020B0604020202090204" charset="0"/>
                <a:sym typeface="+mn-ea"/>
              </a:rPr>
              <a:t>Shenzhen, Guangdong, China</a:t>
            </a:r>
            <a:r>
              <a:rPr lang="en-US" altLang="zh-CN" sz="800" dirty="0">
                <a:ea typeface="+mn-lt"/>
                <a:cs typeface="Arial Regular" panose="020B0604020202090204" charset="0"/>
                <a:sym typeface="+mn-ea"/>
              </a:rPr>
              <a:t>, 518109  info@bkipc.com</a:t>
            </a:r>
            <a:endParaRPr lang="zh-CN" altLang="en-US" sz="800" dirty="0">
              <a:ea typeface="+mn-lt"/>
              <a:cs typeface="Arial Regular" panose="020B060402020209020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5pPr>
      <a:lvl6pPr marL="1885950" marR="0" indent="-171450" algn="l" defTabSz="685800" rtl="0" eaLnBrk="1" fontAlgn="auto" latinLnBrk="0" hangingPunct="1">
        <a:lnSpc>
          <a:spcPct val="90000"/>
        </a:lnSpc>
        <a:spcBef>
          <a:spcPts val="375"/>
        </a:spcBef>
        <a:spcAft>
          <a:spcPts val="0"/>
        </a:spcAft>
        <a:buClrTx/>
        <a:buSzTx/>
        <a:buFont typeface="Arial" panose="020B0604020202090204" pitchFamily="34" charset="0"/>
        <a:buChar char="•"/>
        <a:defRPr lang="zh-CN" altLang="en-US" sz="1800" kern="1200" dirty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lang="en-US" altLang="zh-CN" sz="18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lang="en-US" altLang="zh-CN" sz="18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8pPr>
      <a:lvl9pPr marL="2743200" indent="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None/>
        <a:defRPr lang="en-US" altLang="zh-CN" sz="18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0.jpeg"/><Relationship Id="rId6" Type="http://schemas.openxmlformats.org/officeDocument/2006/relationships/tags" Target="../tags/tag46.xml"/><Relationship Id="rId5" Type="http://schemas.openxmlformats.org/officeDocument/2006/relationships/tags" Target="../tags/tag45.xml"/><Relationship Id="rId4" Type="http://schemas.openxmlformats.org/officeDocument/2006/relationships/tags" Target="../tags/tag44.xml"/><Relationship Id="rId3" Type="http://schemas.openxmlformats.org/officeDocument/2006/relationships/tags" Target="../tags/tag43.xml"/><Relationship Id="rId2" Type="http://schemas.openxmlformats.org/officeDocument/2006/relationships/image" Target="../media/image12.jpeg"/><Relationship Id="rId1" Type="http://schemas.openxmlformats.org/officeDocument/2006/relationships/tags" Target="../tags/tag42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tags" Target="../tags/tag50.xml"/><Relationship Id="rId4" Type="http://schemas.openxmlformats.org/officeDocument/2006/relationships/tags" Target="../tags/tag49.xml"/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3.xml"/><Relationship Id="rId4" Type="http://schemas.openxmlformats.org/officeDocument/2006/relationships/tags" Target="../tags/tag52.xml"/><Relationship Id="rId3" Type="http://schemas.openxmlformats.org/officeDocument/2006/relationships/tags" Target="../tags/tag51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8.png"/><Relationship Id="rId6" Type="http://schemas.openxmlformats.org/officeDocument/2006/relationships/tags" Target="../tags/tag58.xml"/><Relationship Id="rId5" Type="http://schemas.openxmlformats.org/officeDocument/2006/relationships/image" Target="../media/image17.jpeg"/><Relationship Id="rId4" Type="http://schemas.openxmlformats.org/officeDocument/2006/relationships/tags" Target="../tags/tag57.xml"/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5" Type="http://schemas.openxmlformats.org/officeDocument/2006/relationships/tags" Target="../tags/tag62.xml"/><Relationship Id="rId4" Type="http://schemas.openxmlformats.org/officeDocument/2006/relationships/tags" Target="../tags/tag61.xml"/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tags" Target="../tags/tag64.xml"/><Relationship Id="rId3" Type="http://schemas.openxmlformats.org/officeDocument/2006/relationships/image" Target="../media/image21.jpeg"/><Relationship Id="rId2" Type="http://schemas.openxmlformats.org/officeDocument/2006/relationships/tags" Target="../tags/tag63.xml"/><Relationship Id="rId1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5" Type="http://schemas.openxmlformats.org/officeDocument/2006/relationships/tags" Target="../tags/tag70.xml"/><Relationship Id="rId4" Type="http://schemas.openxmlformats.org/officeDocument/2006/relationships/tags" Target="../tags/tag69.xml"/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74.xml"/><Relationship Id="rId5" Type="http://schemas.openxmlformats.org/officeDocument/2006/relationships/tags" Target="../tags/tag73.xml"/><Relationship Id="rId4" Type="http://schemas.openxmlformats.org/officeDocument/2006/relationships/tags" Target="../tags/tag72.xml"/><Relationship Id="rId3" Type="http://schemas.openxmlformats.org/officeDocument/2006/relationships/image" Target="../media/image21.jpeg"/><Relationship Id="rId2" Type="http://schemas.openxmlformats.org/officeDocument/2006/relationships/tags" Target="../tags/tag71.xml"/><Relationship Id="rId1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5" Type="http://schemas.openxmlformats.org/officeDocument/2006/relationships/tags" Target="../tags/tag78.xml"/><Relationship Id="rId4" Type="http://schemas.openxmlformats.org/officeDocument/2006/relationships/tags" Target="../tags/tag77.xml"/><Relationship Id="rId3" Type="http://schemas.openxmlformats.org/officeDocument/2006/relationships/tags" Target="../tags/tag76.xml"/><Relationship Id="rId2" Type="http://schemas.openxmlformats.org/officeDocument/2006/relationships/tags" Target="../tags/tag75.xml"/><Relationship Id="rId1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82.xml"/><Relationship Id="rId5" Type="http://schemas.openxmlformats.org/officeDocument/2006/relationships/tags" Target="../tags/tag81.xml"/><Relationship Id="rId4" Type="http://schemas.openxmlformats.org/officeDocument/2006/relationships/tags" Target="../tags/tag80.xml"/><Relationship Id="rId3" Type="http://schemas.openxmlformats.org/officeDocument/2006/relationships/image" Target="../media/image21.jpeg"/><Relationship Id="rId2" Type="http://schemas.openxmlformats.org/officeDocument/2006/relationships/tags" Target="../tags/tag79.xml"/><Relationship Id="rId1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0.jpeg"/><Relationship Id="rId6" Type="http://schemas.openxmlformats.org/officeDocument/2006/relationships/tags" Target="../tags/tag87.xml"/><Relationship Id="rId5" Type="http://schemas.openxmlformats.org/officeDocument/2006/relationships/image" Target="../media/image22.png"/><Relationship Id="rId4" Type="http://schemas.openxmlformats.org/officeDocument/2006/relationships/tags" Target="../tags/tag86.xml"/><Relationship Id="rId3" Type="http://schemas.openxmlformats.org/officeDocument/2006/relationships/tags" Target="../tags/tag85.xml"/><Relationship Id="rId2" Type="http://schemas.openxmlformats.org/officeDocument/2006/relationships/tags" Target="../tags/tag84.xml"/><Relationship Id="rId1" Type="http://schemas.openxmlformats.org/officeDocument/2006/relationships/tags" Target="../tags/tag83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2.png"/><Relationship Id="rId6" Type="http://schemas.openxmlformats.org/officeDocument/2006/relationships/tags" Target="../tags/tag92.xml"/><Relationship Id="rId5" Type="http://schemas.openxmlformats.org/officeDocument/2006/relationships/tags" Target="../tags/tag91.xml"/><Relationship Id="rId4" Type="http://schemas.openxmlformats.org/officeDocument/2006/relationships/tags" Target="../tags/tag90.xml"/><Relationship Id="rId3" Type="http://schemas.openxmlformats.org/officeDocument/2006/relationships/tags" Target="../tags/tag89.xml"/><Relationship Id="rId2" Type="http://schemas.openxmlformats.org/officeDocument/2006/relationships/image" Target="../media/image21.jpeg"/><Relationship Id="rId1" Type="http://schemas.openxmlformats.org/officeDocument/2006/relationships/tags" Target="../tags/tag88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0.jpeg"/><Relationship Id="rId6" Type="http://schemas.openxmlformats.org/officeDocument/2006/relationships/tags" Target="../tags/tag97.xml"/><Relationship Id="rId5" Type="http://schemas.openxmlformats.org/officeDocument/2006/relationships/image" Target="../media/image23.png"/><Relationship Id="rId4" Type="http://schemas.openxmlformats.org/officeDocument/2006/relationships/tags" Target="../tags/tag96.xml"/><Relationship Id="rId3" Type="http://schemas.openxmlformats.org/officeDocument/2006/relationships/tags" Target="../tags/tag95.xml"/><Relationship Id="rId2" Type="http://schemas.openxmlformats.org/officeDocument/2006/relationships/tags" Target="../tags/tag94.xml"/><Relationship Id="rId1" Type="http://schemas.openxmlformats.org/officeDocument/2006/relationships/tags" Target="../tags/tag93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3.png"/><Relationship Id="rId6" Type="http://schemas.openxmlformats.org/officeDocument/2006/relationships/tags" Target="../tags/tag102.xml"/><Relationship Id="rId5" Type="http://schemas.openxmlformats.org/officeDocument/2006/relationships/tags" Target="../tags/tag101.xml"/><Relationship Id="rId4" Type="http://schemas.openxmlformats.org/officeDocument/2006/relationships/image" Target="../media/image21.jpeg"/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" Type="http://schemas.openxmlformats.org/officeDocument/2006/relationships/tags" Target="../tags/tag98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25.jpeg"/><Relationship Id="rId7" Type="http://schemas.openxmlformats.org/officeDocument/2006/relationships/tags" Target="../tags/tag108.xml"/><Relationship Id="rId6" Type="http://schemas.openxmlformats.org/officeDocument/2006/relationships/image" Target="../media/image24.png"/><Relationship Id="rId5" Type="http://schemas.openxmlformats.org/officeDocument/2006/relationships/tags" Target="../tags/tag107.xml"/><Relationship Id="rId4" Type="http://schemas.openxmlformats.org/officeDocument/2006/relationships/tags" Target="../tags/tag106.xml"/><Relationship Id="rId3" Type="http://schemas.openxmlformats.org/officeDocument/2006/relationships/tags" Target="../tags/tag105.xml"/><Relationship Id="rId2" Type="http://schemas.openxmlformats.org/officeDocument/2006/relationships/tags" Target="../tags/tag104.xml"/><Relationship Id="rId1" Type="http://schemas.openxmlformats.org/officeDocument/2006/relationships/tags" Target="../tags/tag103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4.png"/><Relationship Id="rId6" Type="http://schemas.openxmlformats.org/officeDocument/2006/relationships/tags" Target="../tags/tag113.xml"/><Relationship Id="rId5" Type="http://schemas.openxmlformats.org/officeDocument/2006/relationships/tags" Target="../tags/tag112.xml"/><Relationship Id="rId4" Type="http://schemas.openxmlformats.org/officeDocument/2006/relationships/tags" Target="../tags/tag111.xml"/><Relationship Id="rId3" Type="http://schemas.openxmlformats.org/officeDocument/2006/relationships/tags" Target="../tags/tag110.xml"/><Relationship Id="rId2" Type="http://schemas.openxmlformats.org/officeDocument/2006/relationships/image" Target="../media/image26.jpeg"/><Relationship Id="rId1" Type="http://schemas.openxmlformats.org/officeDocument/2006/relationships/tags" Target="../tags/tag109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5.jpeg"/><Relationship Id="rId6" Type="http://schemas.openxmlformats.org/officeDocument/2006/relationships/tags" Target="../tags/tag118.xml"/><Relationship Id="rId5" Type="http://schemas.openxmlformats.org/officeDocument/2006/relationships/tags" Target="../tags/tag117.xml"/><Relationship Id="rId4" Type="http://schemas.openxmlformats.org/officeDocument/2006/relationships/tags" Target="../tags/tag116.xml"/><Relationship Id="rId3" Type="http://schemas.openxmlformats.org/officeDocument/2006/relationships/tags" Target="../tags/tag115.xml"/><Relationship Id="rId2" Type="http://schemas.openxmlformats.org/officeDocument/2006/relationships/image" Target="../media/image27.png"/><Relationship Id="rId1" Type="http://schemas.openxmlformats.org/officeDocument/2006/relationships/tags" Target="../tags/tag114.xml"/></Relationships>
</file>

<file path=ppt/slides/_rels/slide2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22.xml"/><Relationship Id="rId5" Type="http://schemas.openxmlformats.org/officeDocument/2006/relationships/tags" Target="../tags/tag121.xml"/><Relationship Id="rId4" Type="http://schemas.openxmlformats.org/officeDocument/2006/relationships/tags" Target="../tags/tag120.xml"/><Relationship Id="rId3" Type="http://schemas.openxmlformats.org/officeDocument/2006/relationships/image" Target="../media/image26.jpeg"/><Relationship Id="rId2" Type="http://schemas.openxmlformats.org/officeDocument/2006/relationships/image" Target="../media/image27.png"/><Relationship Id="rId1" Type="http://schemas.openxmlformats.org/officeDocument/2006/relationships/tags" Target="../tags/tag119.xml"/></Relationships>
</file>

<file path=ppt/slides/_rels/slide2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26.xml"/><Relationship Id="rId5" Type="http://schemas.openxmlformats.org/officeDocument/2006/relationships/image" Target="../media/image1.jpeg"/><Relationship Id="rId4" Type="http://schemas.openxmlformats.org/officeDocument/2006/relationships/tags" Target="../tags/tag125.xml"/><Relationship Id="rId3" Type="http://schemas.openxmlformats.org/officeDocument/2006/relationships/tags" Target="../tags/tag124.xml"/><Relationship Id="rId2" Type="http://schemas.openxmlformats.org/officeDocument/2006/relationships/tags" Target="../tags/tag123.xml"/><Relationship Id="rId1" Type="http://schemas.openxmlformats.org/officeDocument/2006/relationships/image" Target="../media/image28.jpeg"/></Relationships>
</file>

<file path=ppt/slides/_rels/slide2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30.xml"/><Relationship Id="rId5" Type="http://schemas.openxmlformats.org/officeDocument/2006/relationships/tags" Target="../tags/tag129.xml"/><Relationship Id="rId4" Type="http://schemas.openxmlformats.org/officeDocument/2006/relationships/tags" Target="../tags/tag128.xml"/><Relationship Id="rId3" Type="http://schemas.openxmlformats.org/officeDocument/2006/relationships/image" Target="../media/image30.png"/><Relationship Id="rId2" Type="http://schemas.openxmlformats.org/officeDocument/2006/relationships/tags" Target="../tags/tag127.xml"/><Relationship Id="rId1" Type="http://schemas.openxmlformats.org/officeDocument/2006/relationships/image" Target="../media/image29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33.xml"/><Relationship Id="rId4" Type="http://schemas.openxmlformats.org/officeDocument/2006/relationships/tags" Target="../tags/tag132.xml"/><Relationship Id="rId3" Type="http://schemas.openxmlformats.org/officeDocument/2006/relationships/tags" Target="../tags/tag131.xml"/><Relationship Id="rId2" Type="http://schemas.openxmlformats.org/officeDocument/2006/relationships/image" Target="../media/image31.jpeg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6.jpeg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29.xml"/><Relationship Id="rId6" Type="http://schemas.openxmlformats.org/officeDocument/2006/relationships/image" Target="../media/image7.jpeg"/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tags" Target="../tags/tag37.xml"/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tags" Target="../tags/tag41.xml"/><Relationship Id="rId4" Type="http://schemas.openxmlformats.org/officeDocument/2006/relationships/tags" Target="../tags/tag40.xml"/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表格 5"/>
          <p:cNvGraphicFramePr/>
          <p:nvPr/>
        </p:nvGraphicFramePr>
        <p:xfrm>
          <a:off x="9525" y="6095925"/>
          <a:ext cx="6858000" cy="5273675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77495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Intel Celeron J4125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08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</a:rPr>
                        <a:t>BKHD-1090NP-17-4L v2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08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AMI EFI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08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2*DDR4 SO-DIMM Memory </a:t>
                      </a:r>
                      <a:r>
                        <a:rPr lang="zh-CN" altLang="en-US" sz="1000">
                          <a:ea typeface="+mn-lt"/>
                        </a:rPr>
                        <a:t>slot</a:t>
                      </a:r>
                      <a:r>
                        <a:rPr lang="en-US" altLang="zh-CN" sz="1000">
                          <a:ea typeface="+mn-lt"/>
                        </a:rPr>
                        <a:t>, </a:t>
                      </a:r>
                      <a:r>
                        <a:rPr lang="zh-CN" altLang="en-US" sz="1000">
                          <a:ea typeface="+mn-lt"/>
                        </a:rPr>
                        <a:t>Up to </a:t>
                      </a:r>
                      <a:r>
                        <a:rPr lang="en-US" altLang="zh-CN" sz="1000">
                          <a:ea typeface="+mn-lt"/>
                        </a:rPr>
                        <a:t>16GB 2933MHz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067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1*mSATA SSD (The chassis has no SATA space)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08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 UHD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08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1*VGA port</a:t>
                      </a:r>
                      <a:r>
                        <a:rPr lang="zh-CN" altLang="en-US" sz="1000">
                          <a:ea typeface="+mn-lt"/>
                        </a:rPr>
                        <a:t> 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360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4*Ethernet port</a:t>
                      </a:r>
                      <a:r>
                        <a:rPr lang="en-US" sz="1000">
                          <a:ea typeface="+mn-lt"/>
                        </a:rPr>
                        <a:t>; 2*USB3.0; </a:t>
                      </a:r>
                      <a:r>
                        <a:rPr lang="en-US" altLang="zh-CN" sz="1000">
                          <a:ea typeface="+mn-lt"/>
                        </a:rPr>
                        <a:t>1*Power HDD LED</a:t>
                      </a:r>
                      <a:endParaRPr lang="zh-CN" altLang="en-US" sz="1000">
                        <a:ea typeface="+mn-lt"/>
                      </a:endParaRPr>
                    </a:p>
                    <a:p>
                      <a:pPr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1*RJ45 Console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1*DC_IN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1*VGA port</a:t>
                      </a:r>
                      <a:r>
                        <a:rPr lang="zh-CN" altLang="en-US" sz="1000">
                          <a:ea typeface="+mn-lt"/>
                        </a:rPr>
                        <a:t> 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  <a:sym typeface="+mn-ea"/>
                        </a:rPr>
                        <a:t>1*Mini PCIe for WiFi/Bluetooth/4G module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s; 1*M.2 3052 for 5G Modules</a:t>
                      </a:r>
                      <a:endParaRPr lang="zh-CN" altLang="en-US" sz="1000">
                        <a:ea typeface="+mn-lt"/>
                        <a:sym typeface="+mn-ea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08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sym typeface="+mn-ea"/>
                        </a:rPr>
                        <a:t>4*Intel i226 2.5Gigabit Ethernet or Intel i211 Gigabit Ethernet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08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Start </a:t>
                      </a:r>
                      <a:r>
                        <a:rPr lang="en-US" altLang="zh-CN" sz="1000">
                          <a:ea typeface="+mn-lt"/>
                        </a:rPr>
                        <a:t>a</a:t>
                      </a:r>
                      <a:r>
                        <a:rPr lang="zh-CN" sz="1000">
                          <a:ea typeface="+mn-lt"/>
                        </a:rPr>
                        <a:t>uto </a:t>
                      </a:r>
                      <a:r>
                        <a:rPr lang="en-US" altLang="zh-CN" sz="1000">
                          <a:ea typeface="+mn-lt"/>
                        </a:rPr>
                        <a:t>a</a:t>
                      </a:r>
                      <a:r>
                        <a:rPr lang="zh-CN" sz="1000">
                          <a:ea typeface="+mn-lt"/>
                        </a:rPr>
                        <a:t>fter </a:t>
                      </a:r>
                      <a:r>
                        <a:rPr lang="en-US" altLang="zh-CN" sz="1000">
                          <a:ea typeface="+mn-lt"/>
                        </a:rPr>
                        <a:t>p</a:t>
                      </a:r>
                      <a:r>
                        <a:rPr lang="zh-CN" sz="1000">
                          <a:ea typeface="+mn-lt"/>
                        </a:rPr>
                        <a:t>ower </a:t>
                      </a:r>
                      <a:r>
                        <a:rPr lang="en-US" altLang="zh-CN" sz="1000">
                          <a:ea typeface="+mn-lt"/>
                        </a:rPr>
                        <a:t>r</a:t>
                      </a:r>
                      <a:r>
                        <a:rPr lang="zh-CN" sz="1000">
                          <a:ea typeface="+mn-lt"/>
                        </a:rPr>
                        <a:t>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1305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DC 12V-4A 5.5*2.5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772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CCC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FCC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08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200*175*40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08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-0~+50℃ (Commercial HDD); -20℃~+50℃ (Industrial SSD); Surface Air flow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08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772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Gross Weight </a:t>
                      </a:r>
                      <a:r>
                        <a:rPr lang="en-US" altLang="zh-CN" sz="1000">
                          <a:ea typeface="+mn-lt"/>
                        </a:rPr>
                        <a:t>1.5KG</a:t>
                      </a:r>
                      <a:r>
                        <a:rPr lang="zh-CN" altLang="en-US" sz="1000">
                          <a:ea typeface="+mn-lt"/>
                        </a:rPr>
                        <a:t>; Net Weight </a:t>
                      </a:r>
                      <a:r>
                        <a:rPr lang="en-US" altLang="zh-CN" sz="1000">
                          <a:ea typeface="+mn-lt"/>
                        </a:rPr>
                        <a:t>1.1KG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772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330*230*80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3" name="文本框 2"/>
          <p:cNvSpPr txBox="1"/>
          <p:nvPr userDrawn="1"/>
        </p:nvSpPr>
        <p:spPr>
          <a:xfrm>
            <a:off x="11183938" y="5000625"/>
            <a:ext cx="309880" cy="368300"/>
          </a:xfrm>
          <a:prstGeom prst="rect">
            <a:avLst/>
          </a:prstGeom>
        </p:spPr>
        <p:txBody>
          <a:bodyPr wrap="none" rtlCol="0">
            <a:spAutoFit/>
          </a:bodyPr>
          <a:p>
            <a:endParaRPr lang="zh-CN" altLang="en-US"/>
          </a:p>
        </p:txBody>
      </p:sp>
      <p:pic>
        <p:nvPicPr>
          <p:cNvPr id="11" name="图片 10" descr="upload_post_object_v2_727962677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4144870" y="3611510"/>
            <a:ext cx="2407431" cy="2160000"/>
          </a:xfrm>
          <a:prstGeom prst="rect">
            <a:avLst/>
          </a:prstGeom>
        </p:spPr>
      </p:pic>
      <p:pic>
        <p:nvPicPr>
          <p:cNvPr id="2" name="图片 1" descr="外置手册-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" y="1401445"/>
            <a:ext cx="6858000" cy="2167255"/>
          </a:xfrm>
          <a:prstGeom prst="rect">
            <a:avLst/>
          </a:prstGeom>
        </p:spPr>
      </p:pic>
      <p:sp>
        <p:nvSpPr>
          <p:cNvPr id="16" name="文本框 15"/>
          <p:cNvSpPr txBox="1"/>
          <p:nvPr userDrawn="1">
            <p:custDataLst>
              <p:tags r:id="rId3"/>
            </p:custDataLst>
          </p:nvPr>
        </p:nvSpPr>
        <p:spPr>
          <a:xfrm>
            <a:off x="5135880" y="299085"/>
            <a:ext cx="1711325" cy="558165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 1090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NP</a:t>
            </a: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-17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-5G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Gemini Lake Refresh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Desktop Host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3" name="文本框 12"/>
          <p:cNvSpPr txBox="1"/>
          <p:nvPr userDrawn="1">
            <p:custDataLst>
              <p:tags r:id="rId4"/>
            </p:custDataLst>
          </p:nvPr>
        </p:nvSpPr>
        <p:spPr>
          <a:xfrm>
            <a:off x="0" y="969645"/>
            <a:ext cx="3429000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OTS-1090 4LAN-5G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0" name="文本框 9"/>
          <p:cNvSpPr txBox="1"/>
          <p:nvPr userDrawn="1">
            <p:custDataLst>
              <p:tags r:id="rId5"/>
            </p:custDataLst>
          </p:nvPr>
        </p:nvSpPr>
        <p:spPr>
          <a:xfrm>
            <a:off x="0" y="4221480"/>
            <a:ext cx="360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Iron Chassis, Spray painting process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Onboard Intel Gemini Lake-R series processor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DDR</a:t>
            </a:r>
            <a:r>
              <a:rPr lang="en-US" altLang="zh-CN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4 </a:t>
            </a: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memory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1*mSATA slot for storage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表格 5"/>
          <p:cNvGraphicFramePr/>
          <p:nvPr/>
        </p:nvGraphicFramePr>
        <p:xfrm>
          <a:off x="0" y="6095925"/>
          <a:ext cx="6858000" cy="547243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Intel Celeron J4125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</a:rPr>
                        <a:t>BKHD-1090NP-20-6L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29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AMI EFI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2*DDR4 SO-DIMM Memory </a:t>
                      </a:r>
                      <a:r>
                        <a:rPr lang="zh-CN" altLang="en-US" sz="1000">
                          <a:ea typeface="+mn-lt"/>
                        </a:rPr>
                        <a:t>slot</a:t>
                      </a:r>
                      <a:r>
                        <a:rPr lang="en-US" altLang="zh-CN" sz="1000">
                          <a:ea typeface="+mn-lt"/>
                        </a:rPr>
                        <a:t>, </a:t>
                      </a:r>
                      <a:r>
                        <a:rPr lang="zh-CN" altLang="en-US" sz="1000">
                          <a:ea typeface="+mn-lt"/>
                        </a:rPr>
                        <a:t>Up to </a:t>
                      </a:r>
                      <a:r>
                        <a:rPr lang="en-US" altLang="zh-CN" sz="1000">
                          <a:ea typeface="+mn-lt"/>
                        </a:rPr>
                        <a:t>16GB 2933MHz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1*mSATA SSD (The chassis has no SATA space)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 UHD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1*VGA port; 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1*HD port (Optional)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6*</a:t>
                      </a:r>
                      <a:r>
                        <a:rPr sz="1000">
                          <a:ea typeface="+mn-lt"/>
                        </a:rPr>
                        <a:t>Ethernet ports</a:t>
                      </a:r>
                      <a:r>
                        <a:rPr lang="en-US" sz="1000">
                          <a:ea typeface="+mn-lt"/>
                        </a:rPr>
                        <a:t>; 2*USB3.0; </a:t>
                      </a:r>
                      <a:r>
                        <a:rPr lang="en-US" altLang="zh-CN" sz="1000">
                          <a:ea typeface="+mn-lt"/>
                        </a:rPr>
                        <a:t>1*RJ45 Console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HDD LED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1*VGA port; 1*DC_IN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1*Mini PCIe for WiFi/Bluetooth/4G module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6*Intel i226 2.5Gigabit Ethernet or Intel i211 Gigabit Ethernet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Start </a:t>
                      </a:r>
                      <a:r>
                        <a:rPr lang="en-US" altLang="zh-CN" sz="1000">
                          <a:ea typeface="+mn-lt"/>
                        </a:rPr>
                        <a:t>a</a:t>
                      </a:r>
                      <a:r>
                        <a:rPr lang="zh-CN" sz="1000">
                          <a:ea typeface="+mn-lt"/>
                        </a:rPr>
                        <a:t>uto </a:t>
                      </a:r>
                      <a:r>
                        <a:rPr lang="en-US" altLang="zh-CN" sz="1000">
                          <a:ea typeface="+mn-lt"/>
                        </a:rPr>
                        <a:t>a</a:t>
                      </a:r>
                      <a:r>
                        <a:rPr lang="zh-CN" sz="1000">
                          <a:ea typeface="+mn-lt"/>
                        </a:rPr>
                        <a:t>fter </a:t>
                      </a:r>
                      <a:r>
                        <a:rPr lang="en-US" altLang="zh-CN" sz="1000">
                          <a:ea typeface="+mn-lt"/>
                        </a:rPr>
                        <a:t>p</a:t>
                      </a:r>
                      <a:r>
                        <a:rPr lang="zh-CN" sz="1000">
                          <a:ea typeface="+mn-lt"/>
                        </a:rPr>
                        <a:t>ower </a:t>
                      </a:r>
                      <a:r>
                        <a:rPr lang="en-US" altLang="zh-CN" sz="1000">
                          <a:ea typeface="+mn-lt"/>
                        </a:rPr>
                        <a:t>r</a:t>
                      </a:r>
                      <a:r>
                        <a:rPr lang="zh-CN" sz="1000">
                          <a:ea typeface="+mn-lt"/>
                        </a:rPr>
                        <a:t>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DC 12V-4A 5.5*2.5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CCC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FCC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210*200*45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-0~+50℃ (Commercial HDD); -20℃~+50℃ (Industrial SSD); Surface Air flow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Gross Weight 1.6KG; Net Weight 1.25KG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330*230*80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3" name="文本框 2"/>
          <p:cNvSpPr txBox="1"/>
          <p:nvPr userDrawn="1"/>
        </p:nvSpPr>
        <p:spPr>
          <a:xfrm>
            <a:off x="11183938" y="5000625"/>
            <a:ext cx="309880" cy="368300"/>
          </a:xfrm>
          <a:prstGeom prst="rect">
            <a:avLst/>
          </a:prstGeom>
        </p:spPr>
        <p:txBody>
          <a:bodyPr wrap="none" rtlCol="0">
            <a:spAutoFit/>
          </a:bodyPr>
          <a:p>
            <a:endParaRPr lang="zh-CN" altLang="en-US"/>
          </a:p>
        </p:txBody>
      </p:sp>
      <p:pic>
        <p:nvPicPr>
          <p:cNvPr id="10" name="图片 9" descr="upload_post_object_v2_67114160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1833" r="1833"/>
          <a:stretch>
            <a:fillRect/>
          </a:stretch>
        </p:blipFill>
        <p:spPr>
          <a:xfrm>
            <a:off x="4143600" y="3598175"/>
            <a:ext cx="2394935" cy="2160000"/>
          </a:xfrm>
          <a:prstGeom prst="rect">
            <a:avLst/>
          </a:prstGeom>
        </p:spPr>
      </p:pic>
      <p:sp>
        <p:nvSpPr>
          <p:cNvPr id="2" name="文本框 1"/>
          <p:cNvSpPr txBox="1"/>
          <p:nvPr userDrawn="1">
            <p:custDataLst>
              <p:tags r:id="rId3"/>
            </p:custDataLst>
          </p:nvPr>
        </p:nvSpPr>
        <p:spPr>
          <a:xfrm>
            <a:off x="0" y="969645"/>
            <a:ext cx="3429000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OTS-1090 6LAN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5" name="文本框 4"/>
          <p:cNvSpPr txBox="1"/>
          <p:nvPr userDrawn="1">
            <p:custDataLst>
              <p:tags r:id="rId4"/>
            </p:custDataLst>
          </p:nvPr>
        </p:nvSpPr>
        <p:spPr>
          <a:xfrm>
            <a:off x="0" y="4221480"/>
            <a:ext cx="360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Iron Chassis, Spray painting process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Onboard Intel Gemini Lake-R series processor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Supports dual-channel DDR4 memory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1*mSATA slot for storage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6" name="文本框 15"/>
          <p:cNvSpPr txBox="1"/>
          <p:nvPr userDrawn="1">
            <p:custDataLst>
              <p:tags r:id="rId5"/>
            </p:custDataLst>
          </p:nvPr>
        </p:nvSpPr>
        <p:spPr>
          <a:xfrm>
            <a:off x="5135880" y="299085"/>
            <a:ext cx="1711325" cy="558165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 1090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NP</a:t>
            </a: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-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20-6L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Gemini Lake Refresh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Desktop Host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1401445"/>
            <a:ext cx="6858000" cy="216408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表格 5"/>
          <p:cNvGraphicFramePr/>
          <p:nvPr/>
        </p:nvGraphicFramePr>
        <p:xfrm>
          <a:off x="0" y="6095925"/>
          <a:ext cx="6862445" cy="547200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sz="1000">
                          <a:ea typeface="+mn-lt"/>
                        </a:rPr>
                        <a:t>Intel Core i3-2350M/i5-2520M/i3-3110M/i5-3320M/i7-3520M</a:t>
                      </a:r>
                      <a:r>
                        <a:rPr lang="en-US" altLang="zh-CN" sz="1000">
                          <a:ea typeface="+mn-lt"/>
                        </a:rPr>
                        <a:t> (Select option)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sz="1000">
                          <a:ea typeface="+mn-lt"/>
                        </a:rPr>
                        <a:t>BKHD-989NP-20-6L</a:t>
                      </a:r>
                      <a:endParaRPr lang="en-US" sz="1000">
                        <a:ea typeface="+mn-lt"/>
                      </a:endParaRPr>
                    </a:p>
                  </a:txBody>
                  <a:tcPr marL="100012" marR="100012" marT="3569" marB="3569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AMI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1*DDR3L SO-DIMM Memory slot, Up to 8GB 1600MHz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1*mSATA SSD </a:t>
                      </a:r>
                      <a:r>
                        <a:rPr lang="en-US" altLang="zh-CN" sz="1000">
                          <a:ea typeface="+mn-lt"/>
                        </a:rPr>
                        <a:t>(The chassis has no SATA space)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</a:t>
                      </a:r>
                      <a:r>
                        <a:rPr lang="en-US" altLang="zh-CN" sz="1000">
                          <a:ea typeface="+mn-lt"/>
                        </a:rPr>
                        <a:t>l </a:t>
                      </a:r>
                      <a:r>
                        <a:rPr lang="zh-CN" altLang="en-US" sz="1000">
                          <a:ea typeface="+mn-lt"/>
                        </a:rPr>
                        <a:t>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1*VGA port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1*HD port (Optional)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6*</a:t>
                      </a:r>
                      <a:r>
                        <a:rPr sz="1000">
                          <a:ea typeface="+mn-lt"/>
                        </a:rPr>
                        <a:t>Ethernet ports</a:t>
                      </a:r>
                      <a:r>
                        <a:rPr lang="en-US" sz="1000">
                          <a:ea typeface="+mn-lt"/>
                        </a:rPr>
                        <a:t>; 2*USB</a:t>
                      </a:r>
                      <a:r>
                        <a:rPr sz="1000">
                          <a:ea typeface="+mn-lt"/>
                        </a:rPr>
                        <a:t> ports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1*RJ45 Console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HDD LED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1*VGA port</a:t>
                      </a:r>
                      <a:r>
                        <a:rPr lang="en-US" sz="1000">
                          <a:ea typeface="+mn-lt"/>
                        </a:rPr>
                        <a:t>; 1</a:t>
                      </a:r>
                      <a:r>
                        <a:rPr lang="en-US" altLang="zh-CN" sz="1000">
                          <a:ea typeface="+mn-lt"/>
                        </a:rPr>
                        <a:t>*DC_IN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</a:t>
                      </a:r>
                      <a:r>
                        <a:rPr lang="zh-CN" sz="1000">
                          <a:ea typeface="+mn-lt"/>
                        </a:rPr>
                        <a:t>*Mini PCIe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for WiFi/Bluetooth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module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6</a:t>
                      </a:r>
                      <a:r>
                        <a:rPr sz="1000">
                          <a:ea typeface="+mn-lt"/>
                        </a:rPr>
                        <a:t>*Intel </a:t>
                      </a:r>
                      <a:r>
                        <a:rPr lang="en-US" sz="1000">
                          <a:ea typeface="+mn-lt"/>
                        </a:rPr>
                        <a:t>82574L </a:t>
                      </a:r>
                      <a:r>
                        <a:rPr lang="en-US" altLang="zh-CN" sz="1000">
                          <a:ea typeface="+mn-lt"/>
                        </a:rPr>
                        <a:t>Gigabit </a:t>
                      </a:r>
                      <a:r>
                        <a:rPr sz="1000">
                          <a:ea typeface="+mn-lt"/>
                        </a:rPr>
                        <a:t>Etherne</a:t>
                      </a:r>
                      <a:r>
                        <a:rPr lang="en-US" sz="1000">
                          <a:ea typeface="+mn-lt"/>
                        </a:rPr>
                        <a:t> or i226 2.5</a:t>
                      </a:r>
                      <a:r>
                        <a:rPr lang="en-US" altLang="zh-CN" sz="1000">
                          <a:ea typeface="+mn-lt"/>
                        </a:rPr>
                        <a:t>Gigabit </a:t>
                      </a:r>
                      <a:r>
                        <a:rPr sz="1000">
                          <a:ea typeface="+mn-lt"/>
                        </a:rPr>
                        <a:t>Ethernet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Start </a:t>
                      </a:r>
                      <a:r>
                        <a:rPr lang="en-US" altLang="zh-CN" sz="1000">
                          <a:ea typeface="+mn-lt"/>
                        </a:rPr>
                        <a:t>a</a:t>
                      </a:r>
                      <a:r>
                        <a:rPr lang="zh-CN" sz="1000">
                          <a:ea typeface="+mn-lt"/>
                        </a:rPr>
                        <a:t>uto </a:t>
                      </a:r>
                      <a:r>
                        <a:rPr lang="en-US" altLang="zh-CN" sz="1000">
                          <a:ea typeface="+mn-lt"/>
                        </a:rPr>
                        <a:t>a</a:t>
                      </a:r>
                      <a:r>
                        <a:rPr lang="zh-CN" sz="1000">
                          <a:ea typeface="+mn-lt"/>
                        </a:rPr>
                        <a:t>fter </a:t>
                      </a:r>
                      <a:r>
                        <a:rPr lang="en-US" altLang="zh-CN" sz="1000">
                          <a:ea typeface="+mn-lt"/>
                        </a:rPr>
                        <a:t>p</a:t>
                      </a:r>
                      <a:r>
                        <a:rPr lang="zh-CN" sz="1000">
                          <a:ea typeface="+mn-lt"/>
                        </a:rPr>
                        <a:t>ower </a:t>
                      </a:r>
                      <a:r>
                        <a:rPr lang="en-US" altLang="zh-CN" sz="1000">
                          <a:ea typeface="+mn-lt"/>
                        </a:rPr>
                        <a:t>r</a:t>
                      </a:r>
                      <a:r>
                        <a:rPr lang="zh-CN" sz="1000">
                          <a:ea typeface="+mn-lt"/>
                        </a:rPr>
                        <a:t>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DC 12V-4A 5.5*2.5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CCC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FCC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210*200*45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-0~+50℃ (Commercial HDD); -20℃~+50℃ (Industrial SSD); Surface Air flow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Gross Weight 1.6KG; Net Weight 1.25KG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330*230*80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3" name="文本框 2"/>
          <p:cNvSpPr txBox="1"/>
          <p:nvPr userDrawn="1"/>
        </p:nvSpPr>
        <p:spPr>
          <a:xfrm>
            <a:off x="11183938" y="5000625"/>
            <a:ext cx="309880" cy="368300"/>
          </a:xfrm>
          <a:prstGeom prst="rect">
            <a:avLst/>
          </a:prstGeom>
        </p:spPr>
        <p:txBody>
          <a:bodyPr wrap="none" rtlCol="0">
            <a:spAutoFit/>
          </a:bodyPr>
          <a:p>
            <a:endParaRPr lang="zh-CN" altLang="en-US"/>
          </a:p>
        </p:txBody>
      </p:sp>
      <p:pic>
        <p:nvPicPr>
          <p:cNvPr id="5" name="图片 4" descr="upload_post_object_v2_908249724"/>
          <p:cNvPicPr>
            <a:picLocks noChangeAspect="1"/>
          </p:cNvPicPr>
          <p:nvPr/>
        </p:nvPicPr>
        <p:blipFill>
          <a:blip r:embed="rId1"/>
          <a:srcRect t="46" b="46"/>
          <a:stretch>
            <a:fillRect/>
          </a:stretch>
        </p:blipFill>
        <p:spPr>
          <a:xfrm rot="16200000">
            <a:off x="4142965" y="3661675"/>
            <a:ext cx="2378891" cy="2160000"/>
          </a:xfrm>
          <a:prstGeom prst="rect">
            <a:avLst/>
          </a:prstGeom>
        </p:spPr>
      </p:pic>
      <p:sp>
        <p:nvSpPr>
          <p:cNvPr id="9" name="文本框 8"/>
          <p:cNvSpPr txBox="1"/>
          <p:nvPr userDrawn="1">
            <p:custDataLst>
              <p:tags r:id="rId2"/>
            </p:custDataLst>
          </p:nvPr>
        </p:nvSpPr>
        <p:spPr>
          <a:xfrm>
            <a:off x="0" y="969645"/>
            <a:ext cx="3429000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OTS-989 6LAN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4" name="文本框 13"/>
          <p:cNvSpPr txBox="1"/>
          <p:nvPr userDrawn="1">
            <p:custDataLst>
              <p:tags r:id="rId3"/>
            </p:custDataLst>
          </p:nvPr>
        </p:nvSpPr>
        <p:spPr>
          <a:xfrm>
            <a:off x="0" y="4221480"/>
            <a:ext cx="360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Iron Chassis, Spray painting process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Intel Ivy Bridge series processors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1*DDR3L memory, up to</a:t>
            </a:r>
            <a:r>
              <a:rPr lang="en-US" altLang="zh-CN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 </a:t>
            </a: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8GB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Optional 1Gigabit or 2.5G Ethernet port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6" name="文本框 15"/>
          <p:cNvSpPr txBox="1"/>
          <p:nvPr userDrawn="1">
            <p:custDataLst>
              <p:tags r:id="rId4"/>
            </p:custDataLst>
          </p:nvPr>
        </p:nvSpPr>
        <p:spPr>
          <a:xfrm>
            <a:off x="5135880" y="299085"/>
            <a:ext cx="1711325" cy="558165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BKHD-989NP-20-6L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Ivy Bridge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Desktop Host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401445"/>
            <a:ext cx="6858000" cy="216408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表格 5"/>
          <p:cNvGraphicFramePr/>
          <p:nvPr/>
        </p:nvGraphicFramePr>
        <p:xfrm>
          <a:off x="0" y="6095925"/>
          <a:ext cx="6858000" cy="547200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Intel Atom D525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just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</a:rPr>
                        <a:t>BKHD-559NP-20-6L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AMI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1*DDR3L SO-DIMM Memory </a:t>
                      </a:r>
                      <a:r>
                        <a:rPr lang="zh-CN" altLang="en-US" sz="1000">
                          <a:ea typeface="+mn-lt"/>
                        </a:rPr>
                        <a:t>slot</a:t>
                      </a:r>
                      <a:r>
                        <a:rPr lang="en-US" altLang="zh-CN" sz="1000">
                          <a:ea typeface="+mn-lt"/>
                        </a:rPr>
                        <a:t>, </a:t>
                      </a:r>
                      <a:r>
                        <a:rPr lang="zh-CN" altLang="en-US" sz="1000">
                          <a:ea typeface="+mn-lt"/>
                        </a:rPr>
                        <a:t>Up to </a:t>
                      </a:r>
                      <a:r>
                        <a:rPr lang="en-US" altLang="zh-CN" sz="1000">
                          <a:ea typeface="+mn-lt"/>
                        </a:rPr>
                        <a:t>4GB 1333MHz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1*mSATA SSD </a:t>
                      </a:r>
                      <a:r>
                        <a:rPr lang="en-US" altLang="zh-CN" sz="1000">
                          <a:ea typeface="+mn-lt"/>
                        </a:rPr>
                        <a:t>(The chassis has no SATA space)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1*VGA port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6*Ethernet port</a:t>
                      </a:r>
                      <a:r>
                        <a:rPr lang="en-US" sz="1000">
                          <a:ea typeface="+mn-lt"/>
                        </a:rPr>
                        <a:t>; 2*USB2.0; </a:t>
                      </a:r>
                      <a:r>
                        <a:rPr lang="en-US" altLang="zh-CN" sz="1000">
                          <a:ea typeface="+mn-lt"/>
                        </a:rPr>
                        <a:t>1*RJ45 Console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HDD LED</a:t>
                      </a:r>
                      <a:r>
                        <a:rPr lang="en-US" sz="1000">
                          <a:ea typeface="+mn-lt"/>
                        </a:rPr>
                        <a:t>;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1*VGA port</a:t>
                      </a:r>
                      <a:r>
                        <a:rPr lang="en-US" sz="1000">
                          <a:ea typeface="+mn-lt"/>
                        </a:rPr>
                        <a:t>; 1</a:t>
                      </a:r>
                      <a:r>
                        <a:rPr lang="en-US" altLang="zh-CN" sz="1000">
                          <a:ea typeface="+mn-lt"/>
                        </a:rPr>
                        <a:t>*DC_IN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</a:t>
                      </a:r>
                      <a:r>
                        <a:rPr lang="zh-CN" sz="1000">
                          <a:ea typeface="+mn-lt"/>
                        </a:rPr>
                        <a:t>*Mini PCIe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for WiFi/Bluetooth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module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6</a:t>
                      </a:r>
                      <a:r>
                        <a:rPr sz="1000">
                          <a:ea typeface="+mn-lt"/>
                        </a:rPr>
                        <a:t>*Intel </a:t>
                      </a:r>
                      <a:r>
                        <a:rPr lang="en-US" sz="1000">
                          <a:ea typeface="+mn-lt"/>
                        </a:rPr>
                        <a:t>82574L </a:t>
                      </a:r>
                      <a:r>
                        <a:rPr lang="en-US" altLang="zh-CN" sz="1000">
                          <a:ea typeface="+mn-lt"/>
                        </a:rPr>
                        <a:t>Gigabit </a:t>
                      </a:r>
                      <a:r>
                        <a:rPr sz="1000">
                          <a:ea typeface="+mn-lt"/>
                        </a:rPr>
                        <a:t>Etherne</a:t>
                      </a:r>
                      <a:r>
                        <a:rPr lang="en-US" sz="1000">
                          <a:ea typeface="+mn-lt"/>
                        </a:rPr>
                        <a:t> </a:t>
                      </a:r>
                      <a:r>
                        <a:rPr lang="en-US" sz="1000">
                          <a:ea typeface="+mn-lt"/>
                        </a:rPr>
                        <a:t>or i225 2.5</a:t>
                      </a:r>
                      <a:r>
                        <a:rPr lang="en-US" altLang="zh-CN" sz="1000">
                          <a:ea typeface="+mn-lt"/>
                        </a:rPr>
                        <a:t>Gigabit </a:t>
                      </a:r>
                      <a:r>
                        <a:rPr sz="1000">
                          <a:ea typeface="+mn-lt"/>
                        </a:rPr>
                        <a:t>Ethernet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Start </a:t>
                      </a:r>
                      <a:r>
                        <a:rPr lang="en-US" altLang="zh-CN" sz="1000">
                          <a:ea typeface="+mn-lt"/>
                        </a:rPr>
                        <a:t>a</a:t>
                      </a:r>
                      <a:r>
                        <a:rPr lang="zh-CN" sz="1000">
                          <a:ea typeface="+mn-lt"/>
                        </a:rPr>
                        <a:t>uto </a:t>
                      </a:r>
                      <a:r>
                        <a:rPr lang="en-US" altLang="zh-CN" sz="1000">
                          <a:ea typeface="+mn-lt"/>
                        </a:rPr>
                        <a:t>a</a:t>
                      </a:r>
                      <a:r>
                        <a:rPr lang="zh-CN" sz="1000">
                          <a:ea typeface="+mn-lt"/>
                        </a:rPr>
                        <a:t>fter </a:t>
                      </a:r>
                      <a:r>
                        <a:rPr lang="en-US" altLang="zh-CN" sz="1000">
                          <a:ea typeface="+mn-lt"/>
                        </a:rPr>
                        <a:t>p</a:t>
                      </a:r>
                      <a:r>
                        <a:rPr lang="zh-CN" sz="1000">
                          <a:ea typeface="+mn-lt"/>
                        </a:rPr>
                        <a:t>ower </a:t>
                      </a:r>
                      <a:r>
                        <a:rPr lang="en-US" altLang="zh-CN" sz="1000">
                          <a:ea typeface="+mn-lt"/>
                        </a:rPr>
                        <a:t>r</a:t>
                      </a:r>
                      <a:r>
                        <a:rPr lang="zh-CN" sz="1000">
                          <a:ea typeface="+mn-lt"/>
                        </a:rPr>
                        <a:t>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DC 12V-4A 5.5*2.5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CCC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FCC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210*200*45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-0~+50℃ (Commercial HDD); -20℃~+50℃ (Industrial SSD); Surface Air flow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Gross Weight 1.6KG; Net Weight 1.25KG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330*230*80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3" name="文本框 2"/>
          <p:cNvSpPr txBox="1"/>
          <p:nvPr userDrawn="1"/>
        </p:nvSpPr>
        <p:spPr>
          <a:xfrm>
            <a:off x="11183938" y="5000625"/>
            <a:ext cx="309880" cy="368300"/>
          </a:xfrm>
          <a:prstGeom prst="rect">
            <a:avLst/>
          </a:prstGeom>
        </p:spPr>
        <p:txBody>
          <a:bodyPr wrap="none" rtlCol="0">
            <a:spAutoFit/>
          </a:bodyPr>
          <a:p>
            <a:endParaRPr lang="zh-CN" altLang="en-US"/>
          </a:p>
        </p:txBody>
      </p:sp>
      <p:pic>
        <p:nvPicPr>
          <p:cNvPr id="11" name="图片 10" descr="upload_post_object_v2_034681197"/>
          <p:cNvPicPr>
            <a:picLocks noChangeAspect="1"/>
          </p:cNvPicPr>
          <p:nvPr/>
        </p:nvPicPr>
        <p:blipFill>
          <a:blip r:embed="rId1"/>
          <a:srcRect l="2" r="2"/>
          <a:stretch>
            <a:fillRect/>
          </a:stretch>
        </p:blipFill>
        <p:spPr>
          <a:xfrm>
            <a:off x="4144235" y="3474985"/>
            <a:ext cx="2366292" cy="2160000"/>
          </a:xfrm>
          <a:prstGeom prst="rect">
            <a:avLst/>
          </a:prstGeom>
        </p:spPr>
      </p:pic>
      <p:pic>
        <p:nvPicPr>
          <p:cNvPr id="2" name="图片 1" descr="外置手册-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07465"/>
            <a:ext cx="6858000" cy="2167255"/>
          </a:xfrm>
          <a:prstGeom prst="rect">
            <a:avLst/>
          </a:prstGeom>
        </p:spPr>
      </p:pic>
      <p:sp>
        <p:nvSpPr>
          <p:cNvPr id="13" name="文本框 12"/>
          <p:cNvSpPr txBox="1"/>
          <p:nvPr userDrawn="1">
            <p:custDataLst>
              <p:tags r:id="rId3"/>
            </p:custDataLst>
          </p:nvPr>
        </p:nvSpPr>
        <p:spPr>
          <a:xfrm>
            <a:off x="0" y="969645"/>
            <a:ext cx="3429000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OTS-559 6LAN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6" name="文本框 15"/>
          <p:cNvSpPr txBox="1"/>
          <p:nvPr userDrawn="1">
            <p:custDataLst>
              <p:tags r:id="rId4"/>
            </p:custDataLst>
          </p:nvPr>
        </p:nvSpPr>
        <p:spPr>
          <a:xfrm>
            <a:off x="5135880" y="299085"/>
            <a:ext cx="1711325" cy="558165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BKHD-559NP-20-6L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Pineview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Desktop Host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2" name="文本框 11"/>
          <p:cNvSpPr txBox="1"/>
          <p:nvPr userDrawn="1">
            <p:custDataLst>
              <p:tags r:id="rId5"/>
            </p:custDataLst>
          </p:nvPr>
        </p:nvSpPr>
        <p:spPr>
          <a:xfrm>
            <a:off x="0" y="4221480"/>
            <a:ext cx="360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Iron Chassis, Spray painting process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Onboard Intel Pineview series processor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DDR3L memory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1*mSATA slot for storage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表格 5"/>
          <p:cNvGraphicFramePr/>
          <p:nvPr/>
        </p:nvGraphicFramePr>
        <p:xfrm>
          <a:off x="0" y="6095925"/>
          <a:ext cx="6858000" cy="547243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Intel Pentium 5405U/Core i7-10510U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just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</a:rPr>
                        <a:t>BKHD-1528NP-23-10L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AMI EFI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2*DDR4 SO-DIMM Memory </a:t>
                      </a:r>
                      <a:r>
                        <a:rPr lang="zh-CN" altLang="en-US" sz="1000">
                          <a:ea typeface="+mn-lt"/>
                        </a:rPr>
                        <a:t>slot</a:t>
                      </a:r>
                      <a:r>
                        <a:rPr lang="en-US" altLang="zh-CN" sz="1000">
                          <a:ea typeface="+mn-lt"/>
                        </a:rPr>
                        <a:t>, </a:t>
                      </a:r>
                      <a:r>
                        <a:rPr lang="zh-CN" altLang="en-US" sz="1000">
                          <a:ea typeface="+mn-lt"/>
                        </a:rPr>
                        <a:t>Up to </a:t>
                      </a:r>
                      <a:r>
                        <a:rPr lang="en-US" altLang="zh-CN" sz="1000">
                          <a:ea typeface="+mn-lt"/>
                        </a:rPr>
                        <a:t>32GB 2133/2666MHz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1*mSATA SSD (The chassis has no SATA space)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</a:t>
                      </a:r>
                      <a:r>
                        <a:rPr lang="en-US" altLang="zh-CN" sz="1000">
                          <a:ea typeface="+mn-lt"/>
                        </a:rPr>
                        <a:t> U</a:t>
                      </a:r>
                      <a:r>
                        <a:rPr lang="zh-CN" altLang="en-US" sz="1000">
                          <a:ea typeface="+mn-lt"/>
                        </a:rPr>
                        <a:t>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29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2*HD port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10*Ethernet port</a:t>
                      </a:r>
                      <a:r>
                        <a:rPr lang="en-US" sz="1000">
                          <a:ea typeface="+mn-lt"/>
                        </a:rPr>
                        <a:t>; 4*USB3.0; </a:t>
                      </a:r>
                      <a:r>
                        <a:rPr lang="en-US" altLang="zh-CN" sz="1000">
                          <a:ea typeface="+mn-lt"/>
                        </a:rPr>
                        <a:t>1*RJ45 Console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HDD LED</a:t>
                      </a:r>
                      <a:r>
                        <a:rPr lang="en-US" sz="1000">
                          <a:ea typeface="+mn-lt"/>
                        </a:rPr>
                        <a:t>;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2*HD</a:t>
                      </a:r>
                      <a:r>
                        <a:rPr lang="en-US" sz="1000">
                          <a:ea typeface="+mn-lt"/>
                        </a:rPr>
                        <a:t>; 1</a:t>
                      </a:r>
                      <a:r>
                        <a:rPr lang="en-US" altLang="zh-CN" sz="1000">
                          <a:ea typeface="+mn-lt"/>
                        </a:rPr>
                        <a:t>*DC_IN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1*Mini PCIe for </a:t>
                      </a:r>
                      <a:r>
                        <a:rPr lang="zh-CN" sz="1000">
                          <a:ea typeface="+mn-lt"/>
                        </a:rPr>
                        <a:t>WiFi/Bluetooth</a:t>
                      </a:r>
                      <a:r>
                        <a:rPr lang="en-US" altLang="zh-CN" sz="1000">
                          <a:ea typeface="+mn-lt"/>
                        </a:rPr>
                        <a:t>/4G (USB protocol) module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10</a:t>
                      </a:r>
                      <a:r>
                        <a:rPr sz="1000">
                          <a:ea typeface="+mn-lt"/>
                        </a:rPr>
                        <a:t>*Intel </a:t>
                      </a:r>
                      <a:r>
                        <a:rPr lang="en-US" sz="1000">
                          <a:ea typeface="+mn-lt"/>
                        </a:rPr>
                        <a:t>i210 </a:t>
                      </a:r>
                      <a:r>
                        <a:rPr lang="en-US" altLang="zh-CN" sz="1000">
                          <a:ea typeface="+mn-lt"/>
                        </a:rPr>
                        <a:t>Gigabit </a:t>
                      </a:r>
                      <a:r>
                        <a:rPr sz="1000">
                          <a:ea typeface="+mn-lt"/>
                        </a:rPr>
                        <a:t>Etherne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DC 12V-4/7A 5.5*2.5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CE; CCC; FCC; 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210*200*45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-0~+50℃ (Commercial HDD); -20℃~+50℃ (Industrial SSD); Surface Air flow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Gross Weight 1.6KG; Net Weight 1.25KG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330*230*80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3" name="文本框 2"/>
          <p:cNvSpPr txBox="1"/>
          <p:nvPr userDrawn="1"/>
        </p:nvSpPr>
        <p:spPr>
          <a:xfrm>
            <a:off x="11183938" y="5000625"/>
            <a:ext cx="309880" cy="368300"/>
          </a:xfrm>
          <a:prstGeom prst="rect">
            <a:avLst/>
          </a:prstGeom>
        </p:spPr>
        <p:txBody>
          <a:bodyPr wrap="none" rtlCol="0">
            <a:spAutoFit/>
          </a:bodyPr>
          <a:p>
            <a:endParaRPr lang="zh-CN" altLang="en-US"/>
          </a:p>
        </p:txBody>
      </p:sp>
      <p:sp>
        <p:nvSpPr>
          <p:cNvPr id="13" name="文本框 12"/>
          <p:cNvSpPr txBox="1"/>
          <p:nvPr userDrawn="1">
            <p:custDataLst>
              <p:tags r:id="rId1"/>
            </p:custDataLst>
          </p:nvPr>
        </p:nvSpPr>
        <p:spPr>
          <a:xfrm>
            <a:off x="0" y="969645"/>
            <a:ext cx="3429000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OTS-1528 10LAN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6" name="文本框 15"/>
          <p:cNvSpPr txBox="1"/>
          <p:nvPr userDrawn="1">
            <p:custDataLst>
              <p:tags r:id="rId2"/>
            </p:custDataLst>
          </p:nvPr>
        </p:nvSpPr>
        <p:spPr>
          <a:xfrm>
            <a:off x="5135880" y="299085"/>
            <a:ext cx="1711325" cy="558165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1528</a:t>
            </a: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NP-20-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10</a:t>
            </a: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Pineview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Desktop Host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2" name="文本框 1"/>
          <p:cNvSpPr txBox="1"/>
          <p:nvPr userDrawn="1">
            <p:custDataLst>
              <p:tags r:id="rId3"/>
            </p:custDataLst>
          </p:nvPr>
        </p:nvSpPr>
        <p:spPr>
          <a:xfrm>
            <a:off x="0" y="4221480"/>
            <a:ext cx="360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Iron Chassis, Spray painting process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Onboard Intel Whiskey Lake series processor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Supports dual-channel DDR4 memory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1*mSATA slot for storage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1354455"/>
            <a:ext cx="6858000" cy="200279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4352290" y="3357245"/>
            <a:ext cx="1944000" cy="2160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表格 5"/>
          <p:cNvGraphicFramePr/>
          <p:nvPr/>
        </p:nvGraphicFramePr>
        <p:xfrm>
          <a:off x="0" y="6095925"/>
          <a:ext cx="6858000" cy="547258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225"/>
                <a:gridCol w="5057775"/>
              </a:tblGrid>
              <a:tr h="28829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Intel Core i3-1115G4/i5</a:t>
                      </a:r>
                      <a:r>
                        <a:rPr lang="zh-CN" altLang="en-US" sz="1000">
                          <a:ea typeface="+mn-lt"/>
                        </a:rPr>
                        <a:t>-</a:t>
                      </a:r>
                      <a:r>
                        <a:rPr lang="en-US" altLang="zh-CN" sz="1000">
                          <a:ea typeface="+mn-lt"/>
                        </a:rPr>
                        <a:t>1135G7/i7</a:t>
                      </a:r>
                      <a:r>
                        <a:rPr lang="zh-CN" altLang="en-US" sz="1000">
                          <a:ea typeface="+mn-lt"/>
                        </a:rPr>
                        <a:t>-</a:t>
                      </a:r>
                      <a:r>
                        <a:rPr lang="en-US" altLang="zh-CN" sz="1000">
                          <a:ea typeface="+mn-lt"/>
                        </a:rPr>
                        <a:t>1165G7 (Select option)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just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</a:rPr>
                        <a:t>BKHD-1449NP-20-6L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AMI EFI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2*DDR4 SO-DIMM Memory slot, Up to 64GB 3200MHz 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1*M.2 NVMe (2280); 1*mSATA SSD </a:t>
                      </a:r>
                      <a:r>
                        <a:rPr lang="en-US" altLang="zh-CN" sz="1000">
                          <a:ea typeface="+mn-lt"/>
                        </a:rPr>
                        <a:t>(The chassis has no SATA space)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</a:t>
                      </a:r>
                      <a:r>
                        <a:rPr lang="en-US" altLang="zh-CN" sz="1000">
                          <a:ea typeface="+mn-lt"/>
                        </a:rPr>
                        <a:t> U</a:t>
                      </a:r>
                      <a:r>
                        <a:rPr lang="zh-CN" altLang="en-US" sz="1000">
                          <a:ea typeface="+mn-lt"/>
                        </a:rPr>
                        <a:t>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1*VGA port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29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6*</a:t>
                      </a:r>
                      <a:r>
                        <a:rPr sz="1000">
                          <a:ea typeface="+mn-lt"/>
                        </a:rPr>
                        <a:t>Ethernet ports</a:t>
                      </a:r>
                      <a:r>
                        <a:rPr lang="en-US" sz="1000">
                          <a:ea typeface="+mn-lt"/>
                        </a:rPr>
                        <a:t>; 2*USB3.0; </a:t>
                      </a:r>
                      <a:r>
                        <a:rPr lang="en-US" altLang="zh-CN" sz="1000">
                          <a:ea typeface="+mn-lt"/>
                        </a:rPr>
                        <a:t>1*RJ45 Console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HDD LED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>
                          <a:ea typeface="+mn-lt"/>
                        </a:rPr>
                        <a:t>1*VGA port; </a:t>
                      </a:r>
                      <a:r>
                        <a:rPr sz="1000">
                          <a:ea typeface="+mn-lt"/>
                        </a:rPr>
                        <a:t>1</a:t>
                      </a:r>
                      <a:r>
                        <a:rPr lang="en-US" sz="1000">
                          <a:ea typeface="+mn-lt"/>
                        </a:rPr>
                        <a:t>*</a:t>
                      </a:r>
                      <a:r>
                        <a:rPr sz="1000">
                          <a:ea typeface="+mn-lt"/>
                        </a:rPr>
                        <a:t>AC </a:t>
                      </a:r>
                      <a:r>
                        <a:rPr lang="en-US" sz="1000">
                          <a:ea typeface="+mn-lt"/>
                        </a:rPr>
                        <a:t>P</a:t>
                      </a:r>
                      <a:r>
                        <a:rPr sz="1000">
                          <a:ea typeface="+mn-lt"/>
                        </a:rPr>
                        <a:t>ower input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Button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1*Mini PCIe for WiFi/Bluetooth/4G module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6</a:t>
                      </a:r>
                      <a:r>
                        <a:rPr sz="1000">
                          <a:ea typeface="+mn-lt"/>
                        </a:rPr>
                        <a:t>*Intel </a:t>
                      </a:r>
                      <a:r>
                        <a:rPr lang="en-US" sz="1000">
                          <a:ea typeface="+mn-lt"/>
                        </a:rPr>
                        <a:t>i226 or i225 2.5</a:t>
                      </a:r>
                      <a:r>
                        <a:rPr lang="en-US" altLang="zh-CN" sz="1000">
                          <a:ea typeface="+mn-lt"/>
                        </a:rPr>
                        <a:t>Gigabit </a:t>
                      </a:r>
                      <a:r>
                        <a:rPr sz="1000">
                          <a:ea typeface="+mn-lt"/>
                        </a:rPr>
                        <a:t>Ethernet port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Mean Well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en-US" sz="1000">
                          <a:ea typeface="+mn-lt"/>
                        </a:rPr>
                        <a:t>LRS-50-12 (</a:t>
                      </a:r>
                      <a:r>
                        <a:rPr lang="zh-CN" sz="1000">
                          <a:ea typeface="+mn-lt"/>
                        </a:rPr>
                        <a:t>Input: 100-240V~1.0A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Output: 12V 4.2A</a:t>
                      </a:r>
                      <a:r>
                        <a:rPr lang="en-US" altLang="zh-CN" sz="1000">
                          <a:ea typeface="+mn-lt"/>
                        </a:rPr>
                        <a:t>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CE; CCC; FCC; 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330*242*45</a:t>
                      </a:r>
                      <a:r>
                        <a:rPr lang="zh-CN" altLang="en-US" sz="1000">
                          <a:ea typeface="+mn-lt"/>
                        </a:rPr>
                        <a:t> (MM)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-0~+50℃ (Commercial HDD); -20℃~+50℃ (Industrial SSD); Surface Air flow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Gross Weight 2.2KG; Net Weight 1.9KG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420*320*80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pic>
        <p:nvPicPr>
          <p:cNvPr id="9" name="图片 8" descr="upload_post_object_v2_140616321"/>
          <p:cNvPicPr>
            <a:picLocks noChangeAspect="1"/>
          </p:cNvPicPr>
          <p:nvPr/>
        </p:nvPicPr>
        <p:blipFill>
          <a:blip r:embed="rId1"/>
          <a:srcRect t="1057" b="1057"/>
          <a:stretch>
            <a:fillRect/>
          </a:stretch>
        </p:blipFill>
        <p:spPr>
          <a:xfrm>
            <a:off x="3864200" y="3681360"/>
            <a:ext cx="2422235" cy="2160000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>
            <p:custDataLst>
              <p:tags r:id="rId2"/>
            </p:custDataLst>
          </p:nvPr>
        </p:nvSpPr>
        <p:spPr>
          <a:xfrm>
            <a:off x="0" y="4221480"/>
            <a:ext cx="360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Built-in PSU, Iron chassis design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Onboard Intel Tiger Lake series</a:t>
            </a:r>
            <a:r>
              <a:rPr lang="en-US" altLang="zh-CN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 </a:t>
            </a: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processor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Supports dual-channel DDR4 memory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1*M.2 SSD, 1*mSATA slot for Storage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7" name="文本框 16"/>
          <p:cNvSpPr txBox="1"/>
          <p:nvPr userDrawn="1">
            <p:custDataLst>
              <p:tags r:id="rId3"/>
            </p:custDataLst>
          </p:nvPr>
        </p:nvSpPr>
        <p:spPr>
          <a:xfrm>
            <a:off x="0" y="969645"/>
            <a:ext cx="3429000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IPS-1449 6LAN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8" name="文本框 17"/>
          <p:cNvSpPr txBox="1"/>
          <p:nvPr userDrawn="1">
            <p:custDataLst>
              <p:tags r:id="rId4"/>
            </p:custDataLst>
          </p:nvPr>
        </p:nvSpPr>
        <p:spPr>
          <a:xfrm>
            <a:off x="5135880" y="299085"/>
            <a:ext cx="1711325" cy="558165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BKHD-1449NP-20-6L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Tiger Lake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13inch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-</a:t>
            </a: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Rack-mount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 </a:t>
            </a: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PC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365885"/>
            <a:ext cx="6858000" cy="200279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表格 5"/>
          <p:cNvGraphicFramePr/>
          <p:nvPr/>
        </p:nvGraphicFramePr>
        <p:xfrm>
          <a:off x="0" y="6095925"/>
          <a:ext cx="6858000" cy="547258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225"/>
                <a:gridCol w="5057775"/>
              </a:tblGrid>
              <a:tr h="28829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Intel Core i3-1115G4/i5</a:t>
                      </a:r>
                      <a:r>
                        <a:rPr lang="zh-CN" altLang="en-US" sz="1000">
                          <a:ea typeface="+mn-lt"/>
                        </a:rPr>
                        <a:t>-</a:t>
                      </a:r>
                      <a:r>
                        <a:rPr lang="en-US" altLang="zh-CN" sz="1000">
                          <a:ea typeface="+mn-lt"/>
                        </a:rPr>
                        <a:t>1135G7/i7</a:t>
                      </a:r>
                      <a:r>
                        <a:rPr lang="zh-CN" altLang="en-US" sz="1000">
                          <a:ea typeface="+mn-lt"/>
                        </a:rPr>
                        <a:t>-</a:t>
                      </a:r>
                      <a:r>
                        <a:rPr lang="en-US" altLang="zh-CN" sz="1000">
                          <a:ea typeface="+mn-lt"/>
                        </a:rPr>
                        <a:t>1165G7 (Select option)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just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</a:rPr>
                        <a:t>BKHD-1449NP-20-6L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AMI EFI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2*DDR4 SO-DIMM Memory slot, Up to 64GB 3200MHz 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1*M.2 NVMe (2280); 1*mSATA SSD </a:t>
                      </a:r>
                      <a:r>
                        <a:rPr lang="en-US" altLang="zh-CN" sz="1000">
                          <a:ea typeface="+mn-lt"/>
                        </a:rPr>
                        <a:t>(The chassis has no SATA space)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</a:t>
                      </a:r>
                      <a:r>
                        <a:rPr lang="en-US" altLang="zh-CN" sz="1000">
                          <a:ea typeface="+mn-lt"/>
                        </a:rPr>
                        <a:t> U</a:t>
                      </a:r>
                      <a:r>
                        <a:rPr lang="zh-CN" altLang="en-US" sz="1000">
                          <a:ea typeface="+mn-lt"/>
                        </a:rPr>
                        <a:t>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1*VGA port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29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6*</a:t>
                      </a:r>
                      <a:r>
                        <a:rPr sz="1000">
                          <a:ea typeface="+mn-lt"/>
                        </a:rPr>
                        <a:t>Ethernet ports</a:t>
                      </a:r>
                      <a:r>
                        <a:rPr lang="en-US" sz="1000">
                          <a:ea typeface="+mn-lt"/>
                        </a:rPr>
                        <a:t>; 2*USB3.0; </a:t>
                      </a:r>
                      <a:r>
                        <a:rPr lang="en-US" altLang="zh-CN" sz="1000">
                          <a:ea typeface="+mn-lt"/>
                        </a:rPr>
                        <a:t>1*RJ45 Console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HDD LED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>
                          <a:ea typeface="+mn-lt"/>
                        </a:rPr>
                        <a:t>1*VGA port; </a:t>
                      </a:r>
                      <a:r>
                        <a:rPr sz="1000">
                          <a:ea typeface="+mn-lt"/>
                        </a:rPr>
                        <a:t>1</a:t>
                      </a:r>
                      <a:r>
                        <a:rPr lang="en-US" sz="1000">
                          <a:ea typeface="+mn-lt"/>
                        </a:rPr>
                        <a:t>*</a:t>
                      </a:r>
                      <a:r>
                        <a:rPr sz="1000">
                          <a:ea typeface="+mn-lt"/>
                        </a:rPr>
                        <a:t>AC </a:t>
                      </a:r>
                      <a:r>
                        <a:rPr lang="en-US" sz="1000">
                          <a:ea typeface="+mn-lt"/>
                        </a:rPr>
                        <a:t>P</a:t>
                      </a:r>
                      <a:r>
                        <a:rPr sz="1000">
                          <a:ea typeface="+mn-lt"/>
                        </a:rPr>
                        <a:t>ower input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Button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1*Mini PCIe for WiFi/Bluetooth/4G module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6</a:t>
                      </a:r>
                      <a:r>
                        <a:rPr sz="1000">
                          <a:ea typeface="+mn-lt"/>
                        </a:rPr>
                        <a:t>*Intel </a:t>
                      </a:r>
                      <a:r>
                        <a:rPr lang="en-US" sz="1000">
                          <a:ea typeface="+mn-lt"/>
                        </a:rPr>
                        <a:t>i226 or i225 2.5</a:t>
                      </a:r>
                      <a:r>
                        <a:rPr lang="en-US" altLang="zh-CN" sz="1000">
                          <a:ea typeface="+mn-lt"/>
                        </a:rPr>
                        <a:t>Gigabit </a:t>
                      </a:r>
                      <a:r>
                        <a:rPr sz="1000">
                          <a:ea typeface="+mn-lt"/>
                        </a:rPr>
                        <a:t>Ethernet port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Mean Well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en-US" sz="1000">
                          <a:ea typeface="+mn-lt"/>
                        </a:rPr>
                        <a:t>LRS-50-12 (</a:t>
                      </a:r>
                      <a:r>
                        <a:rPr lang="zh-CN" sz="1000">
                          <a:ea typeface="+mn-lt"/>
                        </a:rPr>
                        <a:t>Input: 100-240V~1.0A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Output: 12V 4.2A</a:t>
                      </a:r>
                      <a:r>
                        <a:rPr lang="en-US" altLang="zh-CN" sz="1000">
                          <a:ea typeface="+mn-lt"/>
                        </a:rPr>
                        <a:t>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CE; CCC; FCC; 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330*242*45</a:t>
                      </a:r>
                      <a:r>
                        <a:rPr lang="zh-CN" altLang="en-US" sz="1000">
                          <a:ea typeface="+mn-lt"/>
                        </a:rPr>
                        <a:t> (MM)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-0~+50℃ (Commercial HDD); -20℃~+50℃ (Industrial SSD); Surface Air flow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Gross Weight 2.2KG; Net Weight 1.9KG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420*320*80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pic>
        <p:nvPicPr>
          <p:cNvPr id="9" name="图片 8" descr="upload_post_object_v2_140616321"/>
          <p:cNvPicPr>
            <a:picLocks noChangeAspect="1"/>
          </p:cNvPicPr>
          <p:nvPr/>
        </p:nvPicPr>
        <p:blipFill>
          <a:blip r:embed="rId1"/>
          <a:srcRect t="1057" b="1057"/>
          <a:stretch>
            <a:fillRect/>
          </a:stretch>
        </p:blipFill>
        <p:spPr>
          <a:xfrm>
            <a:off x="3864200" y="3681360"/>
            <a:ext cx="2422235" cy="2160000"/>
          </a:xfrm>
          <a:prstGeom prst="rect">
            <a:avLst/>
          </a:prstGeom>
        </p:spPr>
      </p:pic>
      <p:pic>
        <p:nvPicPr>
          <p:cNvPr id="5" name="图片 4" descr="外置手册-2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1384935"/>
            <a:ext cx="6858000" cy="2167255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>
            <p:custDataLst>
              <p:tags r:id="rId4"/>
            </p:custDataLst>
          </p:nvPr>
        </p:nvSpPr>
        <p:spPr>
          <a:xfrm>
            <a:off x="0" y="4221480"/>
            <a:ext cx="360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Built-in PSU, Iron chassis design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Onboard Intel Tiger Lake series</a:t>
            </a:r>
            <a:r>
              <a:rPr lang="en-US" altLang="zh-CN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 </a:t>
            </a: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processor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Supports dual-channel DDR4 memory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1*M.2 SSD, 1*mSATA slot for Storage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7" name="文本框 16"/>
          <p:cNvSpPr txBox="1"/>
          <p:nvPr userDrawn="1">
            <p:custDataLst>
              <p:tags r:id="rId5"/>
            </p:custDataLst>
          </p:nvPr>
        </p:nvSpPr>
        <p:spPr>
          <a:xfrm>
            <a:off x="0" y="969645"/>
            <a:ext cx="3429000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IPSB-1449 6LAN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8" name="文本框 17"/>
          <p:cNvSpPr txBox="1"/>
          <p:nvPr userDrawn="1">
            <p:custDataLst>
              <p:tags r:id="rId6"/>
            </p:custDataLst>
          </p:nvPr>
        </p:nvSpPr>
        <p:spPr>
          <a:xfrm>
            <a:off x="5135880" y="299085"/>
            <a:ext cx="1711325" cy="558165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BKHD-1449NP-20-6L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Tiger Lake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13inch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-</a:t>
            </a: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Rack-mount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 </a:t>
            </a: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PC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表格 5"/>
          <p:cNvGraphicFramePr/>
          <p:nvPr/>
        </p:nvGraphicFramePr>
        <p:xfrm>
          <a:off x="0" y="6095925"/>
          <a:ext cx="6858000" cy="547200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sz="1000">
                          <a:ea typeface="+mn-lt"/>
                        </a:rPr>
                        <a:t>Intel Celeron J6412</a:t>
                      </a:r>
                      <a:r>
                        <a:rPr lang="en-US" sz="1000">
                          <a:ea typeface="+mn-lt"/>
                        </a:rPr>
                        <a:t>/J6413</a:t>
                      </a:r>
                      <a:r>
                        <a:rPr lang="en-US" altLang="zh-CN" sz="1000">
                          <a:ea typeface="+mn-lt"/>
                        </a:rPr>
                        <a:t> (Select option)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just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</a:rPr>
                        <a:t>BKHD-1493NP-20-6L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AMI EFI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2*DDR4 SO-DIMM Memory slot, Up to 32GB 3200MHz 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1*mSATA SSD (The chassis has no SATA space)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</a:t>
                      </a:r>
                      <a:r>
                        <a:rPr lang="en-US" altLang="zh-CN" sz="1000">
                          <a:ea typeface="+mn-lt"/>
                        </a:rPr>
                        <a:t> U</a:t>
                      </a:r>
                      <a:r>
                        <a:rPr lang="zh-CN" altLang="en-US" sz="1000">
                          <a:ea typeface="+mn-lt"/>
                        </a:rPr>
                        <a:t>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1*VGA port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6*</a:t>
                      </a:r>
                      <a:r>
                        <a:rPr sz="1000">
                          <a:ea typeface="+mn-lt"/>
                        </a:rPr>
                        <a:t>Ethernet ports</a:t>
                      </a:r>
                      <a:r>
                        <a:rPr lang="en-US" sz="1000">
                          <a:ea typeface="+mn-lt"/>
                        </a:rPr>
                        <a:t>; 2*USB3.0; </a:t>
                      </a:r>
                      <a:r>
                        <a:rPr lang="en-US" altLang="zh-CN" sz="1000">
                          <a:ea typeface="+mn-lt"/>
                        </a:rPr>
                        <a:t>1*RJ45 Console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HDD LED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>
                          <a:ea typeface="+mn-lt"/>
                        </a:rPr>
                        <a:t>1*VGA port; </a:t>
                      </a:r>
                      <a:r>
                        <a:rPr sz="1000">
                          <a:ea typeface="+mn-lt"/>
                        </a:rPr>
                        <a:t>1</a:t>
                      </a:r>
                      <a:r>
                        <a:rPr lang="en-US" sz="1000">
                          <a:ea typeface="+mn-lt"/>
                        </a:rPr>
                        <a:t>*</a:t>
                      </a:r>
                      <a:r>
                        <a:rPr sz="1000">
                          <a:ea typeface="+mn-lt"/>
                        </a:rPr>
                        <a:t>AC </a:t>
                      </a:r>
                      <a:r>
                        <a:rPr lang="en-US" sz="1000">
                          <a:ea typeface="+mn-lt"/>
                        </a:rPr>
                        <a:t>P</a:t>
                      </a:r>
                      <a:r>
                        <a:rPr sz="1000">
                          <a:ea typeface="+mn-lt"/>
                        </a:rPr>
                        <a:t>ower input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Button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1*Mini PCIe for WiFi/Bluetooth/4G module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6</a:t>
                      </a:r>
                      <a:r>
                        <a:rPr sz="1000">
                          <a:ea typeface="+mn-lt"/>
                        </a:rPr>
                        <a:t>*Intel </a:t>
                      </a:r>
                      <a:r>
                        <a:rPr lang="en-US" sz="1000">
                          <a:ea typeface="+mn-lt"/>
                        </a:rPr>
                        <a:t>i226 or i225 2.5</a:t>
                      </a:r>
                      <a:r>
                        <a:rPr lang="en-US" altLang="zh-CN" sz="1000">
                          <a:ea typeface="+mn-lt"/>
                        </a:rPr>
                        <a:t>Gigabit </a:t>
                      </a:r>
                      <a:r>
                        <a:rPr sz="1000">
                          <a:ea typeface="+mn-lt"/>
                        </a:rPr>
                        <a:t>Ethernet port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Mean Well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en-US" sz="1000">
                          <a:ea typeface="+mn-lt"/>
                        </a:rPr>
                        <a:t>LRS-50-12 (</a:t>
                      </a:r>
                      <a:r>
                        <a:rPr lang="zh-CN" sz="1000">
                          <a:ea typeface="+mn-lt"/>
                        </a:rPr>
                        <a:t>Input: 100-240V~1.0A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Output: 12V 4.2A</a:t>
                      </a:r>
                      <a:r>
                        <a:rPr lang="en-US" altLang="zh-CN" sz="1000">
                          <a:ea typeface="+mn-lt"/>
                        </a:rPr>
                        <a:t>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CE; CCC; FCC; 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330*242*45</a:t>
                      </a:r>
                      <a:r>
                        <a:rPr lang="zh-CN" altLang="en-US" sz="1000">
                          <a:ea typeface="+mn-lt"/>
                        </a:rPr>
                        <a:t> (MM)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-0~+50℃ (Commercial HDD); -20℃~+50℃ (Industrial SSD); Surface Air flow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Gross Weight 2.2KG; Net Weight 1.9KG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420*320*80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3" name="文本框 2"/>
          <p:cNvSpPr txBox="1"/>
          <p:nvPr userDrawn="1"/>
        </p:nvSpPr>
        <p:spPr>
          <a:xfrm>
            <a:off x="11183938" y="5000625"/>
            <a:ext cx="309880" cy="368300"/>
          </a:xfrm>
          <a:prstGeom prst="rect">
            <a:avLst/>
          </a:prstGeom>
        </p:spPr>
        <p:txBody>
          <a:bodyPr wrap="none" rtlCol="0">
            <a:spAutoFit/>
          </a:bodyPr>
          <a:p>
            <a:endParaRPr lang="zh-CN" altLang="en-US"/>
          </a:p>
        </p:txBody>
      </p:sp>
      <p:pic>
        <p:nvPicPr>
          <p:cNvPr id="9" name="图片 8" descr="upload_post_object_v2_140616321"/>
          <p:cNvPicPr>
            <a:picLocks noChangeAspect="1"/>
          </p:cNvPicPr>
          <p:nvPr/>
        </p:nvPicPr>
        <p:blipFill>
          <a:blip r:embed="rId1"/>
          <a:srcRect l="13" r="13"/>
          <a:stretch>
            <a:fillRect/>
          </a:stretch>
        </p:blipFill>
        <p:spPr>
          <a:xfrm>
            <a:off x="4143600" y="3538485"/>
            <a:ext cx="2422237" cy="2160000"/>
          </a:xfrm>
          <a:prstGeom prst="rect">
            <a:avLst/>
          </a:prstGeom>
        </p:spPr>
      </p:pic>
      <p:sp>
        <p:nvSpPr>
          <p:cNvPr id="17" name="文本框 16"/>
          <p:cNvSpPr txBox="1"/>
          <p:nvPr userDrawn="1">
            <p:custDataLst>
              <p:tags r:id="rId2"/>
            </p:custDataLst>
          </p:nvPr>
        </p:nvSpPr>
        <p:spPr>
          <a:xfrm>
            <a:off x="0" y="969645"/>
            <a:ext cx="3429000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IPS-1493 6LAN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1" name="文本框 10"/>
          <p:cNvSpPr txBox="1"/>
          <p:nvPr userDrawn="1">
            <p:custDataLst>
              <p:tags r:id="rId3"/>
            </p:custDataLst>
          </p:nvPr>
        </p:nvSpPr>
        <p:spPr>
          <a:xfrm>
            <a:off x="0" y="4221480"/>
            <a:ext cx="360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Built-in PSU, Iron chassis design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Onboard Intel Elkhart Lake</a:t>
            </a:r>
            <a:r>
              <a:rPr lang="en-US" altLang="zh-CN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 </a:t>
            </a: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series processor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Supports dual-channel DDR4 memory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1*mSATA slot for Storage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8" name="文本框 17"/>
          <p:cNvSpPr txBox="1"/>
          <p:nvPr userDrawn="1">
            <p:custDataLst>
              <p:tags r:id="rId4"/>
            </p:custDataLst>
          </p:nvPr>
        </p:nvSpPr>
        <p:spPr>
          <a:xfrm>
            <a:off x="5135880" y="299085"/>
            <a:ext cx="1711325" cy="558165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BKHD-1493NP-20-6L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Elkhart Lake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13inch-Rack-mount PC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19" name="图片 1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365885"/>
            <a:ext cx="6858000" cy="200279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表格 5"/>
          <p:cNvGraphicFramePr/>
          <p:nvPr/>
        </p:nvGraphicFramePr>
        <p:xfrm>
          <a:off x="0" y="6095925"/>
          <a:ext cx="6858000" cy="547200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sz="1000">
                          <a:ea typeface="+mn-lt"/>
                        </a:rPr>
                        <a:t>Intel Celeron J6412</a:t>
                      </a:r>
                      <a:r>
                        <a:rPr lang="en-US" sz="1000">
                          <a:ea typeface="+mn-lt"/>
                        </a:rPr>
                        <a:t>/J6413</a:t>
                      </a:r>
                      <a:r>
                        <a:rPr lang="en-US" altLang="zh-CN" sz="1000">
                          <a:ea typeface="+mn-lt"/>
                        </a:rPr>
                        <a:t> (Select option)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just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</a:rPr>
                        <a:t>BKHD-1493NP-20-6L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AMI EFI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2*DDR4 SO-DIMM Memory slot, Up to 32GB 3200MHz 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1*mSATA SSD (The chassis has no SATA space)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</a:t>
                      </a:r>
                      <a:r>
                        <a:rPr lang="en-US" altLang="zh-CN" sz="1000">
                          <a:ea typeface="+mn-lt"/>
                        </a:rPr>
                        <a:t> U</a:t>
                      </a:r>
                      <a:r>
                        <a:rPr lang="zh-CN" altLang="en-US" sz="1000">
                          <a:ea typeface="+mn-lt"/>
                        </a:rPr>
                        <a:t>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1*VGA port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6*</a:t>
                      </a:r>
                      <a:r>
                        <a:rPr sz="1000">
                          <a:ea typeface="+mn-lt"/>
                        </a:rPr>
                        <a:t>Ethernet ports</a:t>
                      </a:r>
                      <a:r>
                        <a:rPr lang="en-US" sz="1000">
                          <a:ea typeface="+mn-lt"/>
                        </a:rPr>
                        <a:t>; 2*USB3.0; </a:t>
                      </a:r>
                      <a:r>
                        <a:rPr lang="en-US" altLang="zh-CN" sz="1000">
                          <a:ea typeface="+mn-lt"/>
                        </a:rPr>
                        <a:t>1*RJ45 Console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HDD LED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>
                          <a:ea typeface="+mn-lt"/>
                        </a:rPr>
                        <a:t>1*VGA port; </a:t>
                      </a:r>
                      <a:r>
                        <a:rPr sz="1000">
                          <a:ea typeface="+mn-lt"/>
                        </a:rPr>
                        <a:t>1</a:t>
                      </a:r>
                      <a:r>
                        <a:rPr lang="en-US" sz="1000">
                          <a:ea typeface="+mn-lt"/>
                        </a:rPr>
                        <a:t>*</a:t>
                      </a:r>
                      <a:r>
                        <a:rPr sz="1000">
                          <a:ea typeface="+mn-lt"/>
                        </a:rPr>
                        <a:t>AC </a:t>
                      </a:r>
                      <a:r>
                        <a:rPr lang="en-US" sz="1000">
                          <a:ea typeface="+mn-lt"/>
                        </a:rPr>
                        <a:t>P</a:t>
                      </a:r>
                      <a:r>
                        <a:rPr sz="1000">
                          <a:ea typeface="+mn-lt"/>
                        </a:rPr>
                        <a:t>ower input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Button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1*Mini PCIe for WiFi/Bluetooth/4G module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6</a:t>
                      </a:r>
                      <a:r>
                        <a:rPr sz="1000">
                          <a:ea typeface="+mn-lt"/>
                        </a:rPr>
                        <a:t>*Intel </a:t>
                      </a:r>
                      <a:r>
                        <a:rPr lang="en-US" sz="1000">
                          <a:ea typeface="+mn-lt"/>
                        </a:rPr>
                        <a:t>i226 or i225 2.5</a:t>
                      </a:r>
                      <a:r>
                        <a:rPr lang="en-US" altLang="zh-CN" sz="1000">
                          <a:ea typeface="+mn-lt"/>
                        </a:rPr>
                        <a:t>Gigabit </a:t>
                      </a:r>
                      <a:r>
                        <a:rPr sz="1000">
                          <a:ea typeface="+mn-lt"/>
                        </a:rPr>
                        <a:t>Ethernet port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Mean Well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en-US" sz="1000">
                          <a:ea typeface="+mn-lt"/>
                        </a:rPr>
                        <a:t>LRS-50-12 (</a:t>
                      </a:r>
                      <a:r>
                        <a:rPr lang="zh-CN" sz="1000">
                          <a:ea typeface="+mn-lt"/>
                        </a:rPr>
                        <a:t>Input: 100-240V~1.0A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Output: 12V 4.2A</a:t>
                      </a:r>
                      <a:r>
                        <a:rPr lang="en-US" altLang="zh-CN" sz="1000">
                          <a:ea typeface="+mn-lt"/>
                        </a:rPr>
                        <a:t>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CE; CCC; FCC; 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330*242*45</a:t>
                      </a:r>
                      <a:r>
                        <a:rPr lang="zh-CN" altLang="en-US" sz="1000">
                          <a:ea typeface="+mn-lt"/>
                        </a:rPr>
                        <a:t> (MM)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-0~+50℃ (Commercial HDD); -20℃~+50℃ (Industrial SSD); Surface Air flow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Gross Weight 2.2KG; Net Weight 1.9KG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420*320*80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3" name="文本框 2"/>
          <p:cNvSpPr txBox="1"/>
          <p:nvPr userDrawn="1"/>
        </p:nvSpPr>
        <p:spPr>
          <a:xfrm>
            <a:off x="11183938" y="5000625"/>
            <a:ext cx="309880" cy="368300"/>
          </a:xfrm>
          <a:prstGeom prst="rect">
            <a:avLst/>
          </a:prstGeom>
        </p:spPr>
        <p:txBody>
          <a:bodyPr wrap="none" rtlCol="0">
            <a:spAutoFit/>
          </a:bodyPr>
          <a:p>
            <a:endParaRPr lang="zh-CN" altLang="en-US"/>
          </a:p>
        </p:txBody>
      </p:sp>
      <p:pic>
        <p:nvPicPr>
          <p:cNvPr id="9" name="图片 8" descr="upload_post_object_v2_140616321"/>
          <p:cNvPicPr>
            <a:picLocks noChangeAspect="1"/>
          </p:cNvPicPr>
          <p:nvPr/>
        </p:nvPicPr>
        <p:blipFill>
          <a:blip r:embed="rId1"/>
          <a:srcRect l="13" r="13"/>
          <a:stretch>
            <a:fillRect/>
          </a:stretch>
        </p:blipFill>
        <p:spPr>
          <a:xfrm>
            <a:off x="4143600" y="3538485"/>
            <a:ext cx="2422237" cy="2160000"/>
          </a:xfrm>
          <a:prstGeom prst="rect">
            <a:avLst/>
          </a:prstGeom>
        </p:spPr>
      </p:pic>
      <p:pic>
        <p:nvPicPr>
          <p:cNvPr id="5" name="图片 4" descr="外置手册-2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1370965"/>
            <a:ext cx="6858000" cy="2167255"/>
          </a:xfrm>
          <a:prstGeom prst="rect">
            <a:avLst/>
          </a:prstGeom>
        </p:spPr>
      </p:pic>
      <p:sp>
        <p:nvSpPr>
          <p:cNvPr id="17" name="文本框 16"/>
          <p:cNvSpPr txBox="1"/>
          <p:nvPr userDrawn="1">
            <p:custDataLst>
              <p:tags r:id="rId4"/>
            </p:custDataLst>
          </p:nvPr>
        </p:nvSpPr>
        <p:spPr>
          <a:xfrm>
            <a:off x="0" y="969645"/>
            <a:ext cx="3429000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IPSB-1493 6LAN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1" name="文本框 10"/>
          <p:cNvSpPr txBox="1"/>
          <p:nvPr userDrawn="1">
            <p:custDataLst>
              <p:tags r:id="rId5"/>
            </p:custDataLst>
          </p:nvPr>
        </p:nvSpPr>
        <p:spPr>
          <a:xfrm>
            <a:off x="0" y="4221480"/>
            <a:ext cx="360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Built-in PSU, Iron chassis design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Onboard Intel Elkhart Lake</a:t>
            </a:r>
            <a:r>
              <a:rPr lang="en-US" altLang="zh-CN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 </a:t>
            </a: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series processor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Supports dual-channel DDR4 memory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1*mSATA slot for Storage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8" name="文本框 17"/>
          <p:cNvSpPr txBox="1"/>
          <p:nvPr userDrawn="1">
            <p:custDataLst>
              <p:tags r:id="rId6"/>
            </p:custDataLst>
          </p:nvPr>
        </p:nvSpPr>
        <p:spPr>
          <a:xfrm>
            <a:off x="5135880" y="299085"/>
            <a:ext cx="1711325" cy="558165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BKHD-1493NP-20-6L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Elkhart Lake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13inch-Rack-mount PC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表格 5"/>
          <p:cNvGraphicFramePr/>
          <p:nvPr/>
        </p:nvGraphicFramePr>
        <p:xfrm>
          <a:off x="0" y="6095925"/>
          <a:ext cx="6858000" cy="547200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Intel Celeron N5105/N5100/N6000</a:t>
                      </a:r>
                      <a:r>
                        <a:rPr lang="en-US" altLang="zh-CN" sz="1000"/>
                        <a:t> (Select option)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just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/>
                        <a:t>BKHD-1338NP-20-6L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AMI EFI BIOS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2*DDR4 SO-DIMM Memory slot, Up to 16GB 2933MHz 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1*mSATA SSD (The chassis has no SATA space)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</a:t>
                      </a:r>
                      <a:r>
                        <a:rPr lang="en-US" altLang="zh-CN" sz="1000">
                          <a:ea typeface="+mn-lt"/>
                        </a:rPr>
                        <a:t> U</a:t>
                      </a:r>
                      <a:r>
                        <a:rPr lang="zh-CN" altLang="en-US" sz="1000">
                          <a:ea typeface="+mn-lt"/>
                        </a:rPr>
                        <a:t>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1*VGA port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  <a:sym typeface="+mn-ea"/>
                        </a:rPr>
                        <a:t>6*</a:t>
                      </a:r>
                      <a:r>
                        <a:rPr sz="1000">
                          <a:ea typeface="+mn-lt"/>
                          <a:sym typeface="+mn-ea"/>
                        </a:rPr>
                        <a:t>Ethernet ports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2*USB3.0;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1*RJ45 Console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1*Power HDD LED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1*VGA,  AC Power Supply Socket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10000"/>
                        </a:lnSpc>
                        <a:buNone/>
                      </a:pPr>
                      <a:r>
                        <a:rPr lang="en-US" altLang="zh-CN" sz="1000"/>
                        <a:t>1</a:t>
                      </a:r>
                      <a:r>
                        <a:rPr lang="zh-CN" sz="1000"/>
                        <a:t>*Mini PCI</a:t>
                      </a:r>
                      <a:r>
                        <a:rPr lang="en-US" altLang="zh-CN" sz="1000"/>
                        <a:t>e (USB protocol) </a:t>
                      </a:r>
                      <a:r>
                        <a:rPr lang="zh-CN" sz="1000"/>
                        <a:t>fo</a:t>
                      </a:r>
                      <a:r>
                        <a:rPr lang="en-US" altLang="zh-CN" sz="1000"/>
                        <a:t>r 4G </a:t>
                      </a:r>
                      <a:r>
                        <a:rPr sz="1000"/>
                        <a:t>module</a:t>
                      </a:r>
                      <a:r>
                        <a:rPr lang="en-US" sz="1000"/>
                        <a:t>;</a:t>
                      </a:r>
                      <a:endParaRPr lang="en-US" sz="1000"/>
                    </a:p>
                    <a:p>
                      <a:pPr indent="0" algn="l">
                        <a:lnSpc>
                          <a:spcPct val="110000"/>
                        </a:lnSpc>
                        <a:buNone/>
                      </a:pPr>
                      <a:r>
                        <a:rPr lang="en-US" altLang="zh-CN" sz="1000"/>
                        <a:t>1</a:t>
                      </a:r>
                      <a:r>
                        <a:rPr lang="zh-CN" sz="1000"/>
                        <a:t>*Mini PCIe</a:t>
                      </a:r>
                      <a:r>
                        <a:rPr lang="en-US" altLang="zh-CN" sz="1000"/>
                        <a:t> </a:t>
                      </a:r>
                      <a:r>
                        <a:rPr lang="zh-CN" sz="1000"/>
                        <a:t>for WiFi/Bluetooth</a:t>
                      </a:r>
                      <a:r>
                        <a:rPr lang="en-US" altLang="zh-CN" sz="1000"/>
                        <a:t> </a:t>
                      </a:r>
                      <a:r>
                        <a:rPr sz="1000"/>
                        <a:t>module</a:t>
                      </a:r>
                      <a:endParaRPr lang="en-US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/>
                        <a:t>6</a:t>
                      </a:r>
                      <a:r>
                        <a:rPr sz="1000"/>
                        <a:t>*Intel </a:t>
                      </a:r>
                      <a:r>
                        <a:rPr lang="en-US" sz="1000"/>
                        <a:t>i225 or i226 2.5</a:t>
                      </a:r>
                      <a:r>
                        <a:rPr lang="en-US" altLang="zh-CN" sz="1000"/>
                        <a:t>Gigabit </a:t>
                      </a:r>
                      <a:r>
                        <a:rPr sz="1000"/>
                        <a:t>Ethernet port</a:t>
                      </a:r>
                      <a:endParaRPr lang="zh-CN" altLang="en-US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/>
                        <a:t>Start auto after power restored; Wake-up on LAN; PXE; Watchdog</a:t>
                      </a:r>
                      <a:endParaRPr lang="zh-CN" altLang="en-US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/>
                        <a:t>Mean Well LRS-50-12 (Input: 100-240V~1.0A Output: 12V 4.2A)</a:t>
                      </a:r>
                      <a:endParaRPr lang="zh-CN" altLang="en-US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CE; CCC; FCC; RoHS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330*242*45</a:t>
                      </a:r>
                      <a:r>
                        <a:rPr lang="zh-CN" altLang="en-US" sz="1000"/>
                        <a:t> (MM)</a:t>
                      </a:r>
                      <a:endParaRPr lang="zh-CN" altLang="en-US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/>
                        <a:t>-0~+50℃ (Commercial HDD); -20℃~+50℃ (Industrial SSD); Surface Air flow</a:t>
                      </a:r>
                      <a:endParaRPr lang="en-US" altLang="en-US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/>
                        <a:t>5~90RH, Non-condensing</a:t>
                      </a:r>
                      <a:endParaRPr lang="zh-CN" altLang="en-US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/>
                        <a:t>Gross Weight 2.2KG; Net Weight 1.9KG</a:t>
                      </a:r>
                      <a:endParaRPr lang="zh-CN" altLang="en-US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420*320*80 (MM)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3" name="文本框 2"/>
          <p:cNvSpPr txBox="1"/>
          <p:nvPr userDrawn="1"/>
        </p:nvSpPr>
        <p:spPr>
          <a:xfrm>
            <a:off x="11183938" y="5000625"/>
            <a:ext cx="309880" cy="368300"/>
          </a:xfrm>
          <a:prstGeom prst="rect">
            <a:avLst/>
          </a:prstGeom>
        </p:spPr>
        <p:txBody>
          <a:bodyPr wrap="none" rtlCol="0">
            <a:spAutoFit/>
          </a:bodyPr>
          <a:p>
            <a:endParaRPr lang="zh-CN" altLang="en-US"/>
          </a:p>
        </p:txBody>
      </p:sp>
      <p:pic>
        <p:nvPicPr>
          <p:cNvPr id="9" name="图片 8" descr="upload_post_object_v2_140616321"/>
          <p:cNvPicPr>
            <a:picLocks noChangeAspect="1"/>
          </p:cNvPicPr>
          <p:nvPr/>
        </p:nvPicPr>
        <p:blipFill>
          <a:blip r:embed="rId1"/>
          <a:srcRect l="13" r="13"/>
          <a:stretch>
            <a:fillRect/>
          </a:stretch>
        </p:blipFill>
        <p:spPr>
          <a:xfrm>
            <a:off x="4011520" y="3494670"/>
            <a:ext cx="2422237" cy="2160000"/>
          </a:xfrm>
          <a:prstGeom prst="rect">
            <a:avLst/>
          </a:prstGeom>
        </p:spPr>
      </p:pic>
      <p:sp>
        <p:nvSpPr>
          <p:cNvPr id="17" name="文本框 16"/>
          <p:cNvSpPr txBox="1"/>
          <p:nvPr userDrawn="1">
            <p:custDataLst>
              <p:tags r:id="rId2"/>
            </p:custDataLst>
          </p:nvPr>
        </p:nvSpPr>
        <p:spPr>
          <a:xfrm>
            <a:off x="0" y="969645"/>
            <a:ext cx="3429000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IPS-1338 6LAN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8" name="文本框 17"/>
          <p:cNvSpPr txBox="1"/>
          <p:nvPr userDrawn="1">
            <p:custDataLst>
              <p:tags r:id="rId3"/>
            </p:custDataLst>
          </p:nvPr>
        </p:nvSpPr>
        <p:spPr>
          <a:xfrm>
            <a:off x="5135880" y="299085"/>
            <a:ext cx="1711325" cy="558165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338</a:t>
            </a: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NP-20-6L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Jasper Lake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13inch-Rack-mount PC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1" name="文本框 10"/>
          <p:cNvSpPr txBox="1"/>
          <p:nvPr userDrawn="1">
            <p:custDataLst>
              <p:tags r:id="rId4"/>
            </p:custDataLst>
          </p:nvPr>
        </p:nvSpPr>
        <p:spPr>
          <a:xfrm>
            <a:off x="0" y="4221480"/>
            <a:ext cx="360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Built-in PSU, Iron chassis design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Onboard Intel Jasper Lake series processor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Supports dual-channel DDR4 memory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1*mSATA slot for Storage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19" name="图片 1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365885"/>
            <a:ext cx="6858000" cy="200279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表格 5"/>
          <p:cNvGraphicFramePr/>
          <p:nvPr/>
        </p:nvGraphicFramePr>
        <p:xfrm>
          <a:off x="0" y="6095925"/>
          <a:ext cx="6858000" cy="547200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Intel Celeron N5105/N5100/N6000</a:t>
                      </a:r>
                      <a:r>
                        <a:rPr lang="en-US" altLang="zh-CN" sz="1000"/>
                        <a:t> (Select option)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just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/>
                        <a:t>BKHD-1338NP-20-6L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AMI EFI BIOS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2*DDR4 SO-DIMM Memory slot, Up to 16GB 2933MHz 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1*mSATA SSD (The chassis has no SATA space)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</a:t>
                      </a:r>
                      <a:r>
                        <a:rPr lang="en-US" altLang="zh-CN" sz="1000">
                          <a:ea typeface="+mn-lt"/>
                        </a:rPr>
                        <a:t> U</a:t>
                      </a:r>
                      <a:r>
                        <a:rPr lang="zh-CN" altLang="en-US" sz="1000">
                          <a:ea typeface="+mn-lt"/>
                        </a:rPr>
                        <a:t>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1*VGA port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  <a:sym typeface="+mn-ea"/>
                        </a:rPr>
                        <a:t>6*</a:t>
                      </a:r>
                      <a:r>
                        <a:rPr sz="1000">
                          <a:ea typeface="+mn-lt"/>
                          <a:sym typeface="+mn-ea"/>
                        </a:rPr>
                        <a:t>Ethernet ports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2*USB3.0;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1*RJ45 Console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1*Power HDD LED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1*VGA,  AC Power Supply Socket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10000"/>
                        </a:lnSpc>
                        <a:buNone/>
                      </a:pPr>
                      <a:r>
                        <a:rPr lang="en-US" altLang="zh-CN" sz="1000"/>
                        <a:t>1</a:t>
                      </a:r>
                      <a:r>
                        <a:rPr lang="zh-CN" sz="1000"/>
                        <a:t>*Mini PCI</a:t>
                      </a:r>
                      <a:r>
                        <a:rPr lang="en-US" altLang="zh-CN" sz="1000"/>
                        <a:t>e (USB protocol) </a:t>
                      </a:r>
                      <a:r>
                        <a:rPr lang="zh-CN" sz="1000"/>
                        <a:t>fo</a:t>
                      </a:r>
                      <a:r>
                        <a:rPr lang="en-US" altLang="zh-CN" sz="1000"/>
                        <a:t>r 4G </a:t>
                      </a:r>
                      <a:r>
                        <a:rPr sz="1000"/>
                        <a:t>module</a:t>
                      </a:r>
                      <a:r>
                        <a:rPr lang="en-US" sz="1000"/>
                        <a:t>;</a:t>
                      </a:r>
                      <a:endParaRPr lang="en-US" sz="1000"/>
                    </a:p>
                    <a:p>
                      <a:pPr indent="0" algn="l">
                        <a:lnSpc>
                          <a:spcPct val="110000"/>
                        </a:lnSpc>
                        <a:buNone/>
                      </a:pPr>
                      <a:r>
                        <a:rPr lang="en-US" altLang="zh-CN" sz="1000"/>
                        <a:t>1</a:t>
                      </a:r>
                      <a:r>
                        <a:rPr lang="zh-CN" sz="1000"/>
                        <a:t>*Mini PCIe</a:t>
                      </a:r>
                      <a:r>
                        <a:rPr lang="en-US" altLang="zh-CN" sz="1000"/>
                        <a:t> </a:t>
                      </a:r>
                      <a:r>
                        <a:rPr lang="zh-CN" sz="1000"/>
                        <a:t>for WiFi/Bluetooth</a:t>
                      </a:r>
                      <a:r>
                        <a:rPr lang="en-US" altLang="zh-CN" sz="1000"/>
                        <a:t> </a:t>
                      </a:r>
                      <a:r>
                        <a:rPr sz="1000"/>
                        <a:t>module</a:t>
                      </a:r>
                      <a:endParaRPr lang="en-US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/>
                        <a:t>6</a:t>
                      </a:r>
                      <a:r>
                        <a:rPr sz="1000"/>
                        <a:t>*Intel </a:t>
                      </a:r>
                      <a:r>
                        <a:rPr lang="en-US" sz="1000"/>
                        <a:t>i225 or i226 2.5</a:t>
                      </a:r>
                      <a:r>
                        <a:rPr lang="en-US" altLang="zh-CN" sz="1000"/>
                        <a:t>Gigabit </a:t>
                      </a:r>
                      <a:r>
                        <a:rPr sz="1000"/>
                        <a:t>Ethernet port</a:t>
                      </a:r>
                      <a:endParaRPr lang="zh-CN" altLang="en-US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/>
                        <a:t>Start auto after power restored; Wake-up on LAN; PXE; Watchdog</a:t>
                      </a:r>
                      <a:endParaRPr lang="zh-CN" altLang="en-US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/>
                        <a:t>Mean Well LRS-50-12 (Input: 100-240V~1.0A Output: 12V 4.2A)</a:t>
                      </a:r>
                      <a:endParaRPr lang="zh-CN" altLang="en-US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CE; CCC; FCC; RoHS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330*242*45</a:t>
                      </a:r>
                      <a:r>
                        <a:rPr lang="zh-CN" altLang="en-US" sz="1000"/>
                        <a:t> (MM)</a:t>
                      </a:r>
                      <a:endParaRPr lang="zh-CN" altLang="en-US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/>
                        <a:t>-0~+50℃ (Commercial HDD); -20℃~+50℃ (Industrial SSD); Surface Air flow</a:t>
                      </a:r>
                      <a:endParaRPr lang="en-US" altLang="en-US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/>
                        <a:t>5~90RH, Non-condensing</a:t>
                      </a:r>
                      <a:endParaRPr lang="zh-CN" altLang="en-US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/>
                        <a:t>Gross Weight 2.2KG; Net Weight 1.9KG</a:t>
                      </a:r>
                      <a:endParaRPr lang="zh-CN" altLang="en-US" sz="1000"/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/>
                        <a:t>420*320*80 (MM)</a:t>
                      </a:r>
                      <a:endParaRPr lang="en-US" altLang="zh-CN" sz="1000"/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3" name="文本框 2"/>
          <p:cNvSpPr txBox="1"/>
          <p:nvPr userDrawn="1"/>
        </p:nvSpPr>
        <p:spPr>
          <a:xfrm>
            <a:off x="11183938" y="5000625"/>
            <a:ext cx="309880" cy="368300"/>
          </a:xfrm>
          <a:prstGeom prst="rect">
            <a:avLst/>
          </a:prstGeom>
        </p:spPr>
        <p:txBody>
          <a:bodyPr wrap="none" rtlCol="0">
            <a:spAutoFit/>
          </a:bodyPr>
          <a:p>
            <a:endParaRPr lang="zh-CN" altLang="en-US"/>
          </a:p>
        </p:txBody>
      </p:sp>
      <p:pic>
        <p:nvPicPr>
          <p:cNvPr id="9" name="图片 8" descr="upload_post_object_v2_140616321"/>
          <p:cNvPicPr>
            <a:picLocks noChangeAspect="1"/>
          </p:cNvPicPr>
          <p:nvPr/>
        </p:nvPicPr>
        <p:blipFill>
          <a:blip r:embed="rId1"/>
          <a:srcRect l="13" r="13"/>
          <a:stretch>
            <a:fillRect/>
          </a:stretch>
        </p:blipFill>
        <p:spPr>
          <a:xfrm>
            <a:off x="4011520" y="3494670"/>
            <a:ext cx="2422237" cy="2160000"/>
          </a:xfrm>
          <a:prstGeom prst="rect">
            <a:avLst/>
          </a:prstGeom>
        </p:spPr>
      </p:pic>
      <p:pic>
        <p:nvPicPr>
          <p:cNvPr id="5" name="图片 4" descr="外置手册-2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635" y="1327150"/>
            <a:ext cx="6858000" cy="2167255"/>
          </a:xfrm>
          <a:prstGeom prst="rect">
            <a:avLst/>
          </a:prstGeom>
        </p:spPr>
      </p:pic>
      <p:sp>
        <p:nvSpPr>
          <p:cNvPr id="17" name="文本框 16"/>
          <p:cNvSpPr txBox="1"/>
          <p:nvPr userDrawn="1">
            <p:custDataLst>
              <p:tags r:id="rId4"/>
            </p:custDataLst>
          </p:nvPr>
        </p:nvSpPr>
        <p:spPr>
          <a:xfrm>
            <a:off x="0" y="969645"/>
            <a:ext cx="3429000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IPSB-1338 6LAN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8" name="文本框 17"/>
          <p:cNvSpPr txBox="1"/>
          <p:nvPr userDrawn="1">
            <p:custDataLst>
              <p:tags r:id="rId5"/>
            </p:custDataLst>
          </p:nvPr>
        </p:nvSpPr>
        <p:spPr>
          <a:xfrm>
            <a:off x="5135880" y="299085"/>
            <a:ext cx="1711325" cy="558165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338</a:t>
            </a: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NP-20-6L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Jasper Lake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13inch-Rack-mount PC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1" name="文本框 10"/>
          <p:cNvSpPr txBox="1"/>
          <p:nvPr userDrawn="1">
            <p:custDataLst>
              <p:tags r:id="rId6"/>
            </p:custDataLst>
          </p:nvPr>
        </p:nvSpPr>
        <p:spPr>
          <a:xfrm>
            <a:off x="0" y="4221480"/>
            <a:ext cx="360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Built-in PSU, Iron chassis design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Onboard Intel Jasper Lake series processor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Supports dual-channel DDR4 memory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1*mSATA slot for Storage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表格 5"/>
          <p:cNvGraphicFramePr/>
          <p:nvPr/>
        </p:nvGraphicFramePr>
        <p:xfrm>
          <a:off x="-10795" y="6095925"/>
          <a:ext cx="6869430" cy="547200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Intel Celeron J4125/N4000 (Select option)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</a:rPr>
                        <a:t>BKHD-1090NP-17-4L v2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AMI EFI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2*DDR4 SO-DIMM Memory </a:t>
                      </a:r>
                      <a:r>
                        <a:rPr lang="zh-CN" altLang="en-US" sz="1000">
                          <a:ea typeface="+mn-lt"/>
                        </a:rPr>
                        <a:t>slot</a:t>
                      </a:r>
                      <a:r>
                        <a:rPr lang="en-US" altLang="zh-CN" sz="1000">
                          <a:ea typeface="+mn-lt"/>
                        </a:rPr>
                        <a:t>, </a:t>
                      </a:r>
                      <a:r>
                        <a:rPr lang="zh-CN" altLang="en-US" sz="1000">
                          <a:ea typeface="+mn-lt"/>
                        </a:rPr>
                        <a:t>Up to </a:t>
                      </a:r>
                      <a:r>
                        <a:rPr lang="en-US" altLang="zh-CN" sz="1000">
                          <a:ea typeface="+mn-lt"/>
                        </a:rPr>
                        <a:t>16GB 2933MHz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1*mSATA SSD (The chassis has no SATA space)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 UHD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1*VGA port</a:t>
                      </a:r>
                      <a:r>
                        <a:rPr lang="zh-CN" altLang="en-US" sz="1000">
                          <a:ea typeface="+mn-lt"/>
                        </a:rPr>
                        <a:t> 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4*Ethernet port</a:t>
                      </a:r>
                      <a:r>
                        <a:rPr lang="en-US" sz="1000">
                          <a:ea typeface="+mn-lt"/>
                        </a:rPr>
                        <a:t>; 2*USB3.0; </a:t>
                      </a:r>
                      <a:r>
                        <a:rPr lang="en-US" altLang="zh-CN" sz="1000">
                          <a:ea typeface="+mn-lt"/>
                        </a:rPr>
                        <a:t>1*RJ45 Console; 1*Power HDD LED; 1*DC_IN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1*VGA port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1*Mini PCIe for WiFi/Bluetooth/4G module</a:t>
                      </a:r>
                      <a:r>
                        <a:rPr lang="en-US" altLang="zh-CN" sz="1000">
                          <a:ea typeface="+mn-lt"/>
                        </a:rPr>
                        <a:t>s; </a:t>
                      </a:r>
                      <a:r>
                        <a:rPr lang="en-US" altLang="zh-CN" sz="1000">
                          <a:ea typeface="+mn-lt"/>
                        </a:rPr>
                        <a:t>1*M.2 3052 for 5G Modules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4*Intel i226 2.5Gigabit Ethernet or Intel i211 Gigabit Ethernet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Start </a:t>
                      </a:r>
                      <a:r>
                        <a:rPr lang="en-US" altLang="zh-CN" sz="1000">
                          <a:ea typeface="+mn-lt"/>
                        </a:rPr>
                        <a:t>a</a:t>
                      </a:r>
                      <a:r>
                        <a:rPr lang="zh-CN" sz="1000">
                          <a:ea typeface="+mn-lt"/>
                        </a:rPr>
                        <a:t>uto </a:t>
                      </a:r>
                      <a:r>
                        <a:rPr lang="en-US" altLang="zh-CN" sz="1000">
                          <a:ea typeface="+mn-lt"/>
                        </a:rPr>
                        <a:t>a</a:t>
                      </a:r>
                      <a:r>
                        <a:rPr lang="zh-CN" sz="1000">
                          <a:ea typeface="+mn-lt"/>
                        </a:rPr>
                        <a:t>fter </a:t>
                      </a:r>
                      <a:r>
                        <a:rPr lang="en-US" altLang="zh-CN" sz="1000">
                          <a:ea typeface="+mn-lt"/>
                        </a:rPr>
                        <a:t>p</a:t>
                      </a:r>
                      <a:r>
                        <a:rPr lang="zh-CN" sz="1000">
                          <a:ea typeface="+mn-lt"/>
                        </a:rPr>
                        <a:t>ower </a:t>
                      </a:r>
                      <a:r>
                        <a:rPr lang="en-US" altLang="zh-CN" sz="1000">
                          <a:ea typeface="+mn-lt"/>
                        </a:rPr>
                        <a:t>r</a:t>
                      </a:r>
                      <a:r>
                        <a:rPr lang="zh-CN" sz="1000">
                          <a:ea typeface="+mn-lt"/>
                        </a:rPr>
                        <a:t>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DC 12V-4A 5.5*2.5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CCC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FCC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195*190*45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-0~+50℃ (Commercial HDD); -20℃~+50℃ (Industrial SSD); Surface Air flow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7655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Gross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Weight </a:t>
                      </a:r>
                      <a:r>
                        <a:rPr lang="en-US" altLang="zh-CN" sz="1000">
                          <a:ea typeface="+mn-lt"/>
                        </a:rPr>
                        <a:t>1.5KG</a:t>
                      </a:r>
                      <a:r>
                        <a:rPr lang="zh-CN" altLang="en-US" sz="1000">
                          <a:ea typeface="+mn-lt"/>
                        </a:rPr>
                        <a:t>;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Net Weight </a:t>
                      </a:r>
                      <a:r>
                        <a:rPr lang="en-US" altLang="zh-CN" sz="1000">
                          <a:ea typeface="+mn-lt"/>
                        </a:rPr>
                        <a:t>1.1KG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330*230*80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3" name="文本框 2"/>
          <p:cNvSpPr txBox="1"/>
          <p:nvPr userDrawn="1"/>
        </p:nvSpPr>
        <p:spPr>
          <a:xfrm>
            <a:off x="11183938" y="5000625"/>
            <a:ext cx="309880" cy="368300"/>
          </a:xfrm>
          <a:prstGeom prst="rect">
            <a:avLst/>
          </a:prstGeom>
        </p:spPr>
        <p:txBody>
          <a:bodyPr wrap="none" rtlCol="0">
            <a:spAutoFit/>
          </a:bodyPr>
          <a:p>
            <a:endParaRPr lang="zh-CN" altLang="en-US"/>
          </a:p>
        </p:txBody>
      </p:sp>
      <p:pic>
        <p:nvPicPr>
          <p:cNvPr id="2" name="图片 1" descr="外置手册-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" y="1473835"/>
            <a:ext cx="6858000" cy="2167255"/>
          </a:xfrm>
          <a:prstGeom prst="rect">
            <a:avLst/>
          </a:prstGeom>
        </p:spPr>
      </p:pic>
      <p:sp>
        <p:nvSpPr>
          <p:cNvPr id="13" name="文本框 12"/>
          <p:cNvSpPr txBox="1"/>
          <p:nvPr userDrawn="1">
            <p:custDataLst>
              <p:tags r:id="rId2"/>
            </p:custDataLst>
          </p:nvPr>
        </p:nvSpPr>
        <p:spPr>
          <a:xfrm>
            <a:off x="0" y="969645"/>
            <a:ext cx="3429000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OTS-1090 4LAN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0" name="文本框 9"/>
          <p:cNvSpPr txBox="1"/>
          <p:nvPr userDrawn="1">
            <p:custDataLst>
              <p:tags r:id="rId3"/>
            </p:custDataLst>
          </p:nvPr>
        </p:nvSpPr>
        <p:spPr>
          <a:xfrm>
            <a:off x="0" y="4221480"/>
            <a:ext cx="360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Iron Chassis, Spray painting process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Onboard Intel Gemini Lake-R series processor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DDR</a:t>
            </a:r>
            <a:r>
              <a:rPr lang="en-US" altLang="zh-CN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4 </a:t>
            </a: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memory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1*mSATA slot for storage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6" name="文本框 15"/>
          <p:cNvSpPr txBox="1"/>
          <p:nvPr userDrawn="1">
            <p:custDataLst>
              <p:tags r:id="rId4"/>
            </p:custDataLst>
          </p:nvPr>
        </p:nvSpPr>
        <p:spPr>
          <a:xfrm>
            <a:off x="5135880" y="299085"/>
            <a:ext cx="1711325" cy="558165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 1090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NP</a:t>
            </a: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-17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Gemini Lake Refresh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Desktop Host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17" name="图片 16" descr="upload_post_object_v2_72796267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4144870" y="3641355"/>
            <a:ext cx="2407431" cy="21600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表格 5"/>
          <p:cNvGraphicFramePr/>
          <p:nvPr/>
        </p:nvGraphicFramePr>
        <p:xfrm>
          <a:off x="0" y="6095925"/>
          <a:ext cx="6858000" cy="547243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Intel Core i3-8130U/i7-7500U</a:t>
                      </a:r>
                      <a:r>
                        <a:rPr lang="en-US" altLang="zh-CN" sz="1000">
                          <a:ea typeface="+mn-lt"/>
                        </a:rPr>
                        <a:t> (Select option)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just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</a:rPr>
                        <a:t>BKHD-1356NP-20-6L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29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AMI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2*DDR4 SO-DIMM Memory slot, Up to 32GB 2133MHz 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1*mSATA SSD (The chassis has no SATA space)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</a:t>
                      </a:r>
                      <a:r>
                        <a:rPr lang="en-US" altLang="zh-CN" sz="1000">
                          <a:ea typeface="+mn-lt"/>
                        </a:rPr>
                        <a:t> U</a:t>
                      </a:r>
                      <a:r>
                        <a:rPr lang="zh-CN" altLang="en-US" sz="1000">
                          <a:ea typeface="+mn-lt"/>
                        </a:rPr>
                        <a:t>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1*VGA port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6*</a:t>
                      </a:r>
                      <a:r>
                        <a:rPr sz="1000">
                          <a:ea typeface="+mn-lt"/>
                        </a:rPr>
                        <a:t>Ethernet ports</a:t>
                      </a:r>
                      <a:r>
                        <a:rPr lang="en-US" sz="1000">
                          <a:ea typeface="+mn-lt"/>
                        </a:rPr>
                        <a:t>; 2*USB3.0; </a:t>
                      </a:r>
                      <a:r>
                        <a:rPr lang="en-US" altLang="zh-CN" sz="1000">
                          <a:ea typeface="+mn-lt"/>
                        </a:rPr>
                        <a:t>1*RJ45 Console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HDD LED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>
                          <a:ea typeface="+mn-lt"/>
                        </a:rPr>
                        <a:t>1*VGA port; </a:t>
                      </a:r>
                      <a:r>
                        <a:rPr sz="1000">
                          <a:ea typeface="+mn-lt"/>
                        </a:rPr>
                        <a:t>1</a:t>
                      </a:r>
                      <a:r>
                        <a:rPr lang="en-US" sz="1000">
                          <a:ea typeface="+mn-lt"/>
                        </a:rPr>
                        <a:t>*</a:t>
                      </a:r>
                      <a:r>
                        <a:rPr sz="1000">
                          <a:ea typeface="+mn-lt"/>
                        </a:rPr>
                        <a:t>AC </a:t>
                      </a:r>
                      <a:r>
                        <a:rPr lang="en-US" sz="1000">
                          <a:ea typeface="+mn-lt"/>
                        </a:rPr>
                        <a:t>P</a:t>
                      </a:r>
                      <a:r>
                        <a:rPr sz="1000">
                          <a:ea typeface="+mn-lt"/>
                        </a:rPr>
                        <a:t>ower input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Button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1*Mini PCIe for WiFi/Bluetooth/4G module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6</a:t>
                      </a:r>
                      <a:r>
                        <a:rPr sz="1000">
                          <a:ea typeface="+mn-lt"/>
                        </a:rPr>
                        <a:t>*Intel </a:t>
                      </a:r>
                      <a:r>
                        <a:rPr lang="en-US" sz="1000">
                          <a:ea typeface="+mn-lt"/>
                        </a:rPr>
                        <a:t>i226 or i225 2.5</a:t>
                      </a:r>
                      <a:r>
                        <a:rPr lang="en-US" altLang="zh-CN" sz="1000">
                          <a:ea typeface="+mn-lt"/>
                        </a:rPr>
                        <a:t>Gigabit </a:t>
                      </a:r>
                      <a:r>
                        <a:rPr sz="1000">
                          <a:ea typeface="+mn-lt"/>
                        </a:rPr>
                        <a:t>Ethernet port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Mean Well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en-US" sz="1000">
                          <a:ea typeface="+mn-lt"/>
                        </a:rPr>
                        <a:t>LRS-50-12 (</a:t>
                      </a:r>
                      <a:r>
                        <a:rPr lang="zh-CN" sz="1000">
                          <a:ea typeface="+mn-lt"/>
                        </a:rPr>
                        <a:t>Input: 100-240V~1.0A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Output: 12V 4.2A</a:t>
                      </a:r>
                      <a:r>
                        <a:rPr lang="en-US" altLang="zh-CN" sz="1000">
                          <a:ea typeface="+mn-lt"/>
                        </a:rPr>
                        <a:t>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CE; CCC; FCC; 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330*242*45</a:t>
                      </a:r>
                      <a:r>
                        <a:rPr lang="zh-CN" altLang="en-US" sz="1000">
                          <a:ea typeface="+mn-lt"/>
                        </a:rPr>
                        <a:t> (MM)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-0~+50℃ (Commercial HDD); -20℃~+50℃ (Industrial SSD); Surface Air flow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Gross Weight 2.2KG; Net Weight 1.9KG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420*320*80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3" name="文本框 2"/>
          <p:cNvSpPr txBox="1"/>
          <p:nvPr userDrawn="1"/>
        </p:nvSpPr>
        <p:spPr>
          <a:xfrm>
            <a:off x="11183938" y="5000625"/>
            <a:ext cx="309880" cy="368300"/>
          </a:xfrm>
          <a:prstGeom prst="rect">
            <a:avLst/>
          </a:prstGeom>
        </p:spPr>
        <p:txBody>
          <a:bodyPr wrap="none" rtlCol="0">
            <a:spAutoFit/>
          </a:bodyPr>
          <a:p>
            <a:endParaRPr lang="zh-CN" altLang="en-US"/>
          </a:p>
        </p:txBody>
      </p:sp>
      <p:sp>
        <p:nvSpPr>
          <p:cNvPr id="17" name="文本框 16"/>
          <p:cNvSpPr txBox="1"/>
          <p:nvPr userDrawn="1">
            <p:custDataLst>
              <p:tags r:id="rId1"/>
            </p:custDataLst>
          </p:nvPr>
        </p:nvSpPr>
        <p:spPr>
          <a:xfrm>
            <a:off x="0" y="969645"/>
            <a:ext cx="3429000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IPS-1356 6LAN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1" name="文本框 10"/>
          <p:cNvSpPr txBox="1"/>
          <p:nvPr userDrawn="1">
            <p:custDataLst>
              <p:tags r:id="rId2"/>
            </p:custDataLst>
          </p:nvPr>
        </p:nvSpPr>
        <p:spPr>
          <a:xfrm>
            <a:off x="0" y="4221480"/>
            <a:ext cx="360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Built-in PSU, Iron chassis design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Onboard Intel Kaby Lake</a:t>
            </a:r>
            <a:r>
              <a:rPr lang="en-US" altLang="zh-CN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 </a:t>
            </a: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series processor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Supports dual-channel DDR4 memory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1*mSATA slot for Storage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8" name="文本框 17"/>
          <p:cNvSpPr txBox="1"/>
          <p:nvPr userDrawn="1">
            <p:custDataLst>
              <p:tags r:id="rId3"/>
            </p:custDataLst>
          </p:nvPr>
        </p:nvSpPr>
        <p:spPr>
          <a:xfrm>
            <a:off x="5135880" y="299085"/>
            <a:ext cx="1711325" cy="558165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356</a:t>
            </a: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NP-20-6L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Kaby Lake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13inch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-</a:t>
            </a: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Rack-mount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 </a:t>
            </a: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PC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013200" y="3517265"/>
            <a:ext cx="2386008" cy="2160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1365885"/>
            <a:ext cx="6858000" cy="200279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表格 5"/>
          <p:cNvGraphicFramePr/>
          <p:nvPr/>
        </p:nvGraphicFramePr>
        <p:xfrm>
          <a:off x="0" y="6095925"/>
          <a:ext cx="6858000" cy="547200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Intel Core i3-8130U/i7-7500U</a:t>
                      </a:r>
                      <a:r>
                        <a:rPr lang="en-US" altLang="zh-CN" sz="1000">
                          <a:ea typeface="+mn-lt"/>
                        </a:rPr>
                        <a:t> (Select option)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just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</a:rPr>
                        <a:t>BKHD-1356NP-20-6L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AMI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2*DDR4 SO-DIMM Memory slot, Up to 32GB 2133MHz 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1*mSATA SSD (The chassis has no SATA space)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</a:t>
                      </a:r>
                      <a:r>
                        <a:rPr lang="en-US" altLang="zh-CN" sz="1000">
                          <a:ea typeface="+mn-lt"/>
                        </a:rPr>
                        <a:t> U</a:t>
                      </a:r>
                      <a:r>
                        <a:rPr lang="zh-CN" altLang="en-US" sz="1000">
                          <a:ea typeface="+mn-lt"/>
                        </a:rPr>
                        <a:t>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1*VGA port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6*</a:t>
                      </a:r>
                      <a:r>
                        <a:rPr sz="1000">
                          <a:ea typeface="+mn-lt"/>
                        </a:rPr>
                        <a:t>Ethernet ports</a:t>
                      </a:r>
                      <a:r>
                        <a:rPr lang="en-US" sz="1000">
                          <a:ea typeface="+mn-lt"/>
                        </a:rPr>
                        <a:t>; 2*USB3.0; </a:t>
                      </a:r>
                      <a:r>
                        <a:rPr lang="en-US" altLang="zh-CN" sz="1000">
                          <a:ea typeface="+mn-lt"/>
                        </a:rPr>
                        <a:t>1*RJ45 Console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HDD LED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>
                          <a:ea typeface="+mn-lt"/>
                        </a:rPr>
                        <a:t>1*VGA port; </a:t>
                      </a:r>
                      <a:r>
                        <a:rPr sz="1000">
                          <a:ea typeface="+mn-lt"/>
                        </a:rPr>
                        <a:t>1</a:t>
                      </a:r>
                      <a:r>
                        <a:rPr lang="en-US" sz="1000">
                          <a:ea typeface="+mn-lt"/>
                        </a:rPr>
                        <a:t>*</a:t>
                      </a:r>
                      <a:r>
                        <a:rPr sz="1000">
                          <a:ea typeface="+mn-lt"/>
                        </a:rPr>
                        <a:t>AC </a:t>
                      </a:r>
                      <a:r>
                        <a:rPr lang="en-US" sz="1000">
                          <a:ea typeface="+mn-lt"/>
                        </a:rPr>
                        <a:t>P</a:t>
                      </a:r>
                      <a:r>
                        <a:rPr sz="1000">
                          <a:ea typeface="+mn-lt"/>
                        </a:rPr>
                        <a:t>ower input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Button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1*Mini PCIe for WiFi/Bluetooth/4G module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6</a:t>
                      </a:r>
                      <a:r>
                        <a:rPr sz="1000">
                          <a:ea typeface="+mn-lt"/>
                        </a:rPr>
                        <a:t>*Intel </a:t>
                      </a:r>
                      <a:r>
                        <a:rPr lang="en-US" sz="1000">
                          <a:ea typeface="+mn-lt"/>
                        </a:rPr>
                        <a:t>i226 or i225 2.5</a:t>
                      </a:r>
                      <a:r>
                        <a:rPr lang="en-US" altLang="zh-CN" sz="1000">
                          <a:ea typeface="+mn-lt"/>
                        </a:rPr>
                        <a:t>Gigabit </a:t>
                      </a:r>
                      <a:r>
                        <a:rPr sz="1000">
                          <a:ea typeface="+mn-lt"/>
                        </a:rPr>
                        <a:t>Ethernet port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Mean Well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en-US" sz="1000">
                          <a:ea typeface="+mn-lt"/>
                        </a:rPr>
                        <a:t>LRS-50-12 (</a:t>
                      </a:r>
                      <a:r>
                        <a:rPr lang="zh-CN" sz="1000">
                          <a:ea typeface="+mn-lt"/>
                        </a:rPr>
                        <a:t>Input: 100-240V~1.0A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Output: 12V 4.2A</a:t>
                      </a:r>
                      <a:r>
                        <a:rPr lang="en-US" altLang="zh-CN" sz="1000">
                          <a:ea typeface="+mn-lt"/>
                        </a:rPr>
                        <a:t>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CE; CCC; FCC; 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330*242*45</a:t>
                      </a:r>
                      <a:r>
                        <a:rPr lang="zh-CN" altLang="en-US" sz="1000">
                          <a:ea typeface="+mn-lt"/>
                        </a:rPr>
                        <a:t> (MM)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-0~+50℃ (Commercial HDD); -20℃~+50℃ (Industrial SSD); Surface Air flow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Gross Weight 2.2KG; Net Weight 1.9KG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420*320*80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3" name="文本框 2"/>
          <p:cNvSpPr txBox="1"/>
          <p:nvPr userDrawn="1"/>
        </p:nvSpPr>
        <p:spPr>
          <a:xfrm>
            <a:off x="11183938" y="5000625"/>
            <a:ext cx="309880" cy="368300"/>
          </a:xfrm>
          <a:prstGeom prst="rect">
            <a:avLst/>
          </a:prstGeom>
        </p:spPr>
        <p:txBody>
          <a:bodyPr wrap="none" rtlCol="0">
            <a:spAutoFit/>
          </a:bodyPr>
          <a:p>
            <a:endParaRPr lang="zh-CN" altLang="en-US"/>
          </a:p>
        </p:txBody>
      </p:sp>
      <p:pic>
        <p:nvPicPr>
          <p:cNvPr id="5" name="图片 4" descr="外置手册-2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1350010"/>
            <a:ext cx="6858000" cy="2167255"/>
          </a:xfrm>
          <a:prstGeom prst="rect">
            <a:avLst/>
          </a:prstGeom>
        </p:spPr>
      </p:pic>
      <p:sp>
        <p:nvSpPr>
          <p:cNvPr id="17" name="文本框 16"/>
          <p:cNvSpPr txBox="1"/>
          <p:nvPr userDrawn="1">
            <p:custDataLst>
              <p:tags r:id="rId3"/>
            </p:custDataLst>
          </p:nvPr>
        </p:nvSpPr>
        <p:spPr>
          <a:xfrm>
            <a:off x="0" y="969645"/>
            <a:ext cx="3429000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IPSB-1356 6LAN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1" name="文本框 10"/>
          <p:cNvSpPr txBox="1"/>
          <p:nvPr userDrawn="1">
            <p:custDataLst>
              <p:tags r:id="rId4"/>
            </p:custDataLst>
          </p:nvPr>
        </p:nvSpPr>
        <p:spPr>
          <a:xfrm>
            <a:off x="0" y="4221480"/>
            <a:ext cx="360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Built-in PSU, Iron chassis design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Onboard Intel Kaby Lake</a:t>
            </a:r>
            <a:r>
              <a:rPr lang="en-US" altLang="zh-CN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 </a:t>
            </a: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series processor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Supports dual-channel DDR4 memory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1*mSATA slot for Storage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8" name="文本框 17"/>
          <p:cNvSpPr txBox="1"/>
          <p:nvPr userDrawn="1">
            <p:custDataLst>
              <p:tags r:id="rId5"/>
            </p:custDataLst>
          </p:nvPr>
        </p:nvSpPr>
        <p:spPr>
          <a:xfrm>
            <a:off x="5135880" y="299085"/>
            <a:ext cx="1711325" cy="558165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356</a:t>
            </a: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NP-20-6L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Kaby Lake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13inch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-</a:t>
            </a: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Rack-mount</a:t>
            </a: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 </a:t>
            </a: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PC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4013200" y="3517265"/>
            <a:ext cx="2386008" cy="21600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表格 5"/>
          <p:cNvGraphicFramePr/>
          <p:nvPr/>
        </p:nvGraphicFramePr>
        <p:xfrm>
          <a:off x="0" y="6095925"/>
          <a:ext cx="6858000" cy="547200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Intel Celeron J4125/</a:t>
                      </a:r>
                      <a:r>
                        <a:rPr lang="en-US" altLang="zh-CN" sz="1000">
                          <a:ea typeface="+mn-lt"/>
                        </a:rPr>
                        <a:t>N4000 (Select option)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just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</a:rPr>
                        <a:t>BKHD-1090NP-20-6L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AMI EFI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2*DDR4 SO-DIMM Memory slot, Up to 8GB 2400MHz 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1*mSATA SSD (The chassis has no SATA space)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</a:t>
                      </a:r>
                      <a:r>
                        <a:rPr lang="en-US" altLang="zh-CN" sz="1000">
                          <a:ea typeface="+mn-lt"/>
                        </a:rPr>
                        <a:t> U</a:t>
                      </a:r>
                      <a:r>
                        <a:rPr lang="zh-CN" altLang="en-US" sz="1000">
                          <a:ea typeface="+mn-lt"/>
                        </a:rPr>
                        <a:t>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1*VGA port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6*</a:t>
                      </a:r>
                      <a:r>
                        <a:rPr sz="1000">
                          <a:ea typeface="+mn-lt"/>
                        </a:rPr>
                        <a:t>Ethernet ports</a:t>
                      </a:r>
                      <a:r>
                        <a:rPr lang="en-US" sz="1000">
                          <a:ea typeface="+mn-lt"/>
                        </a:rPr>
                        <a:t>; 2*USB3.0; </a:t>
                      </a:r>
                      <a:r>
                        <a:rPr lang="en-US" altLang="zh-CN" sz="1000">
                          <a:ea typeface="+mn-lt"/>
                        </a:rPr>
                        <a:t>1*RJ45 Console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HDD LED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>
                          <a:ea typeface="+mn-lt"/>
                        </a:rPr>
                        <a:t>1*VGA port; </a:t>
                      </a:r>
                      <a:r>
                        <a:rPr sz="1000">
                          <a:ea typeface="+mn-lt"/>
                        </a:rPr>
                        <a:t>1</a:t>
                      </a:r>
                      <a:r>
                        <a:rPr lang="en-US" sz="1000">
                          <a:ea typeface="+mn-lt"/>
                        </a:rPr>
                        <a:t>*</a:t>
                      </a:r>
                      <a:r>
                        <a:rPr sz="1000">
                          <a:ea typeface="+mn-lt"/>
                        </a:rPr>
                        <a:t>AC </a:t>
                      </a:r>
                      <a:r>
                        <a:rPr lang="en-US" sz="1000">
                          <a:ea typeface="+mn-lt"/>
                        </a:rPr>
                        <a:t>P</a:t>
                      </a:r>
                      <a:r>
                        <a:rPr sz="1000">
                          <a:ea typeface="+mn-lt"/>
                        </a:rPr>
                        <a:t>ower input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Button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1*Mini PCIe for WiFi/Bluetooth/4G module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6</a:t>
                      </a:r>
                      <a:r>
                        <a:rPr sz="1000">
                          <a:ea typeface="+mn-lt"/>
                        </a:rPr>
                        <a:t>*Intel </a:t>
                      </a:r>
                      <a:r>
                        <a:rPr lang="en-US" sz="1000">
                          <a:ea typeface="+mn-lt"/>
                        </a:rPr>
                        <a:t>i226 or i225 2.5</a:t>
                      </a:r>
                      <a:r>
                        <a:rPr lang="en-US" altLang="zh-CN" sz="1000">
                          <a:ea typeface="+mn-lt"/>
                        </a:rPr>
                        <a:t>Gigabit </a:t>
                      </a:r>
                      <a:r>
                        <a:rPr sz="1000">
                          <a:ea typeface="+mn-lt"/>
                        </a:rPr>
                        <a:t>Ethernet port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Mean Well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en-US" sz="1000">
                          <a:ea typeface="+mn-lt"/>
                        </a:rPr>
                        <a:t>LRS-50-12 (</a:t>
                      </a:r>
                      <a:r>
                        <a:rPr lang="zh-CN" sz="1000">
                          <a:ea typeface="+mn-lt"/>
                        </a:rPr>
                        <a:t>Input: 100-240V~1.0A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Output: 12V 4.2A</a:t>
                      </a:r>
                      <a:r>
                        <a:rPr lang="en-US" altLang="zh-CN" sz="1000">
                          <a:ea typeface="+mn-lt"/>
                        </a:rPr>
                        <a:t>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CE; CCC; FCC; 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330*242*45</a:t>
                      </a:r>
                      <a:r>
                        <a:rPr lang="zh-CN" altLang="en-US" sz="1000">
                          <a:ea typeface="+mn-lt"/>
                        </a:rPr>
                        <a:t> (MM)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-0~+50℃ (Commercial HDD); -20℃~+50℃ (Industrial SSD); Surface Air flow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Gross Weight 2.2KG; Net Weight 1.9KG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420*320*80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3" name="文本框 2"/>
          <p:cNvSpPr txBox="1"/>
          <p:nvPr userDrawn="1"/>
        </p:nvSpPr>
        <p:spPr>
          <a:xfrm>
            <a:off x="11183938" y="5000625"/>
            <a:ext cx="309880" cy="368300"/>
          </a:xfrm>
          <a:prstGeom prst="rect">
            <a:avLst/>
          </a:prstGeom>
        </p:spPr>
        <p:txBody>
          <a:bodyPr wrap="none" rtlCol="0">
            <a:spAutoFit/>
          </a:bodyPr>
          <a:p>
            <a:endParaRPr lang="zh-CN" altLang="en-US"/>
          </a:p>
        </p:txBody>
      </p:sp>
      <p:sp>
        <p:nvSpPr>
          <p:cNvPr id="17" name="文本框 16"/>
          <p:cNvSpPr txBox="1"/>
          <p:nvPr userDrawn="1">
            <p:custDataLst>
              <p:tags r:id="rId1"/>
            </p:custDataLst>
          </p:nvPr>
        </p:nvSpPr>
        <p:spPr>
          <a:xfrm>
            <a:off x="0" y="969645"/>
            <a:ext cx="3429000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IPS-1090 6LAN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8" name="文本框 17"/>
          <p:cNvSpPr txBox="1"/>
          <p:nvPr userDrawn="1">
            <p:custDataLst>
              <p:tags r:id="rId2"/>
            </p:custDataLst>
          </p:nvPr>
        </p:nvSpPr>
        <p:spPr>
          <a:xfrm>
            <a:off x="5135880" y="299085"/>
            <a:ext cx="1711325" cy="558165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BKHD-1090NP-20-6L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Gemini Lake Refresh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13inch-Rack-mount PC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1" name="文本框 10"/>
          <p:cNvSpPr txBox="1"/>
          <p:nvPr userDrawn="1">
            <p:custDataLst>
              <p:tags r:id="rId3"/>
            </p:custDataLst>
          </p:nvPr>
        </p:nvSpPr>
        <p:spPr>
          <a:xfrm>
            <a:off x="0" y="4221480"/>
            <a:ext cx="360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Built-in PSU, Iron chassis design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Onboard Intel Gemini Lake</a:t>
            </a:r>
            <a:r>
              <a:rPr lang="en-US" altLang="zh-CN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-</a:t>
            </a: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R</a:t>
            </a:r>
            <a:r>
              <a:rPr lang="en-US" altLang="zh-CN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 </a:t>
            </a: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series processor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Supports dual-channel DDR4 memory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1*mSATA slot for Storage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025900" y="3517265"/>
            <a:ext cx="2400000" cy="21600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1365885"/>
            <a:ext cx="6858000" cy="200279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表格 5"/>
          <p:cNvGraphicFramePr/>
          <p:nvPr/>
        </p:nvGraphicFramePr>
        <p:xfrm>
          <a:off x="0" y="6095925"/>
          <a:ext cx="6858000" cy="547200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Intel Celeron J4125/</a:t>
                      </a:r>
                      <a:r>
                        <a:rPr lang="en-US" altLang="zh-CN" sz="1000">
                          <a:ea typeface="+mn-lt"/>
                        </a:rPr>
                        <a:t>N4000 (Select option)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just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</a:rPr>
                        <a:t>BKHD-1090NP-20-6L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AMI EFI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2*DDR4 SO-DIMM Memory slot, Up to 8GB 2400MHz 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1*mSATA SSD (The chassis has no SATA space)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</a:t>
                      </a:r>
                      <a:r>
                        <a:rPr lang="en-US" altLang="zh-CN" sz="1000">
                          <a:ea typeface="+mn-lt"/>
                        </a:rPr>
                        <a:t> U</a:t>
                      </a:r>
                      <a:r>
                        <a:rPr lang="zh-CN" altLang="en-US" sz="1000">
                          <a:ea typeface="+mn-lt"/>
                        </a:rPr>
                        <a:t>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1*VGA port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6*</a:t>
                      </a:r>
                      <a:r>
                        <a:rPr sz="1000">
                          <a:ea typeface="+mn-lt"/>
                        </a:rPr>
                        <a:t>Ethernet ports</a:t>
                      </a:r>
                      <a:r>
                        <a:rPr lang="en-US" sz="1000">
                          <a:ea typeface="+mn-lt"/>
                        </a:rPr>
                        <a:t>; 2*USB3.0; </a:t>
                      </a:r>
                      <a:r>
                        <a:rPr lang="en-US" altLang="zh-CN" sz="1000">
                          <a:ea typeface="+mn-lt"/>
                        </a:rPr>
                        <a:t>1*RJ45 Console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HDD LED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>
                          <a:ea typeface="+mn-lt"/>
                        </a:rPr>
                        <a:t>1*VGA port; </a:t>
                      </a:r>
                      <a:r>
                        <a:rPr sz="1000">
                          <a:ea typeface="+mn-lt"/>
                        </a:rPr>
                        <a:t>1</a:t>
                      </a:r>
                      <a:r>
                        <a:rPr lang="en-US" sz="1000">
                          <a:ea typeface="+mn-lt"/>
                        </a:rPr>
                        <a:t>*</a:t>
                      </a:r>
                      <a:r>
                        <a:rPr sz="1000">
                          <a:ea typeface="+mn-lt"/>
                        </a:rPr>
                        <a:t>AC </a:t>
                      </a:r>
                      <a:r>
                        <a:rPr lang="en-US" sz="1000">
                          <a:ea typeface="+mn-lt"/>
                        </a:rPr>
                        <a:t>P</a:t>
                      </a:r>
                      <a:r>
                        <a:rPr sz="1000">
                          <a:ea typeface="+mn-lt"/>
                        </a:rPr>
                        <a:t>ower input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Button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1*Mini PCIe for WiFi/Bluetooth/4G module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6</a:t>
                      </a:r>
                      <a:r>
                        <a:rPr sz="1000">
                          <a:ea typeface="+mn-lt"/>
                        </a:rPr>
                        <a:t>*Intel </a:t>
                      </a:r>
                      <a:r>
                        <a:rPr lang="en-US" sz="1000">
                          <a:ea typeface="+mn-lt"/>
                        </a:rPr>
                        <a:t>i226 or i225 2.5</a:t>
                      </a:r>
                      <a:r>
                        <a:rPr lang="en-US" altLang="zh-CN" sz="1000">
                          <a:ea typeface="+mn-lt"/>
                        </a:rPr>
                        <a:t>Gigabit </a:t>
                      </a:r>
                      <a:r>
                        <a:rPr sz="1000">
                          <a:ea typeface="+mn-lt"/>
                        </a:rPr>
                        <a:t>Ethernet port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Mean Well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en-US" sz="1000">
                          <a:ea typeface="+mn-lt"/>
                        </a:rPr>
                        <a:t>LRS-50-12 (</a:t>
                      </a:r>
                      <a:r>
                        <a:rPr lang="zh-CN" sz="1000">
                          <a:ea typeface="+mn-lt"/>
                        </a:rPr>
                        <a:t>Input: 100-240V~1.0A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Output: 12V 4.2A</a:t>
                      </a:r>
                      <a:r>
                        <a:rPr lang="en-US" altLang="zh-CN" sz="1000">
                          <a:ea typeface="+mn-lt"/>
                        </a:rPr>
                        <a:t>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CE; CCC; FCC; 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330*242*45</a:t>
                      </a:r>
                      <a:r>
                        <a:rPr lang="zh-CN" altLang="en-US" sz="1000">
                          <a:ea typeface="+mn-lt"/>
                        </a:rPr>
                        <a:t> (MM)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-0~+50℃ (Commercial HDD); -20℃~+50℃ (Industrial SSD); Surface Air flow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Gross Weight 2.2KG; Net Weight 1.9KG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420*320*80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3" name="文本框 2"/>
          <p:cNvSpPr txBox="1"/>
          <p:nvPr userDrawn="1"/>
        </p:nvSpPr>
        <p:spPr>
          <a:xfrm>
            <a:off x="11183938" y="5000625"/>
            <a:ext cx="309880" cy="368300"/>
          </a:xfrm>
          <a:prstGeom prst="rect">
            <a:avLst/>
          </a:prstGeom>
        </p:spPr>
        <p:txBody>
          <a:bodyPr wrap="none" rtlCol="0">
            <a:spAutoFit/>
          </a:bodyPr>
          <a:p>
            <a:endParaRPr lang="zh-CN" altLang="en-US"/>
          </a:p>
        </p:txBody>
      </p:sp>
      <p:sp>
        <p:nvSpPr>
          <p:cNvPr id="17" name="文本框 16"/>
          <p:cNvSpPr txBox="1"/>
          <p:nvPr userDrawn="1">
            <p:custDataLst>
              <p:tags r:id="rId1"/>
            </p:custDataLst>
          </p:nvPr>
        </p:nvSpPr>
        <p:spPr>
          <a:xfrm>
            <a:off x="0" y="969645"/>
            <a:ext cx="3429000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IPSB-1090 6LAN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8" name="文本框 17"/>
          <p:cNvSpPr txBox="1"/>
          <p:nvPr userDrawn="1">
            <p:custDataLst>
              <p:tags r:id="rId2"/>
            </p:custDataLst>
          </p:nvPr>
        </p:nvSpPr>
        <p:spPr>
          <a:xfrm>
            <a:off x="5135880" y="299085"/>
            <a:ext cx="1711325" cy="558165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BKHD-1090NP-20-6L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Gemini Lake Refresh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13inch-Rack-mount PC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9" name="图片 8" descr="外置手册-2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1350010"/>
            <a:ext cx="6858000" cy="2167255"/>
          </a:xfrm>
          <a:prstGeom prst="rect">
            <a:avLst/>
          </a:prstGeom>
        </p:spPr>
      </p:pic>
      <p:sp>
        <p:nvSpPr>
          <p:cNvPr id="11" name="文本框 10"/>
          <p:cNvSpPr txBox="1"/>
          <p:nvPr userDrawn="1">
            <p:custDataLst>
              <p:tags r:id="rId5"/>
            </p:custDataLst>
          </p:nvPr>
        </p:nvSpPr>
        <p:spPr>
          <a:xfrm>
            <a:off x="0" y="4221480"/>
            <a:ext cx="360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Built-in PSU, Iron chassis design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Onboard Intel Gemini Lake</a:t>
            </a:r>
            <a:r>
              <a:rPr lang="en-US" altLang="zh-CN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-</a:t>
            </a: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R</a:t>
            </a:r>
            <a:r>
              <a:rPr lang="en-US" altLang="zh-CN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 </a:t>
            </a: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series processor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Supports dual-channel DDR4 memory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1*mSATA slot for Storage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4025900" y="3517265"/>
            <a:ext cx="2400000" cy="21600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0" y="6069890"/>
          <a:ext cx="6858000" cy="554400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Intel Core i3</a:t>
                      </a:r>
                      <a:r>
                        <a:rPr lang="zh-CN" altLang="en-US" sz="1000">
                          <a:ea typeface="+mn-lt"/>
                        </a:rPr>
                        <a:t>-</a:t>
                      </a:r>
                      <a:r>
                        <a:rPr lang="en-US" altLang="zh-CN" sz="1000">
                          <a:ea typeface="+mn-lt"/>
                        </a:rPr>
                        <a:t>2350M/i3-3110M/i5</a:t>
                      </a:r>
                      <a:r>
                        <a:rPr lang="zh-CN" altLang="en-US" sz="1000">
                          <a:ea typeface="+mn-lt"/>
                        </a:rPr>
                        <a:t>-</a:t>
                      </a:r>
                      <a:r>
                        <a:rPr lang="en-US" altLang="zh-CN" sz="1000">
                          <a:ea typeface="+mn-lt"/>
                        </a:rPr>
                        <a:t>3320M/i7</a:t>
                      </a:r>
                      <a:r>
                        <a:rPr lang="zh-CN" altLang="en-US" sz="1000">
                          <a:ea typeface="+mn-lt"/>
                        </a:rPr>
                        <a:t>-</a:t>
                      </a:r>
                      <a:r>
                        <a:rPr lang="en-US" altLang="zh-CN" sz="1000">
                          <a:ea typeface="+mn-lt"/>
                        </a:rPr>
                        <a:t>3520M/i7</a:t>
                      </a:r>
                      <a:r>
                        <a:rPr lang="zh-CN" altLang="en-US" sz="1000">
                          <a:ea typeface="+mn-lt"/>
                        </a:rPr>
                        <a:t>-</a:t>
                      </a:r>
                      <a:r>
                        <a:rPr lang="en-US" altLang="zh-CN" sz="1000">
                          <a:ea typeface="+mn-lt"/>
                        </a:rPr>
                        <a:t>3610M (Select option)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just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</a:rPr>
                        <a:t>BKHD-989NP-20-6L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AMI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1*DDR3L SO-DIMM Memory slot, Up to 8GB 1600MHz 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1*mSATA SSD (The chassis has no SATA space)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1*VGA port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6*</a:t>
                      </a:r>
                      <a:r>
                        <a:rPr sz="1000">
                          <a:ea typeface="+mn-lt"/>
                        </a:rPr>
                        <a:t>Ethernet ports</a:t>
                      </a:r>
                      <a:r>
                        <a:rPr lang="en-US" sz="1000">
                          <a:ea typeface="+mn-lt"/>
                        </a:rPr>
                        <a:t>; 2*USB2.0; </a:t>
                      </a:r>
                      <a:r>
                        <a:rPr lang="en-US" altLang="zh-CN" sz="1000">
                          <a:ea typeface="+mn-lt"/>
                        </a:rPr>
                        <a:t>1*RJ45 Console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HDD LED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1*VGA port; </a:t>
                      </a:r>
                      <a:r>
                        <a:rPr sz="1000">
                          <a:ea typeface="+mn-lt"/>
                        </a:rPr>
                        <a:t>1</a:t>
                      </a:r>
                      <a:r>
                        <a:rPr lang="en-US" sz="1000">
                          <a:ea typeface="+mn-lt"/>
                        </a:rPr>
                        <a:t>*</a:t>
                      </a:r>
                      <a:r>
                        <a:rPr sz="1000">
                          <a:ea typeface="+mn-lt"/>
                        </a:rPr>
                        <a:t>AC </a:t>
                      </a:r>
                      <a:r>
                        <a:rPr lang="en-US" sz="1000">
                          <a:ea typeface="+mn-lt"/>
                        </a:rPr>
                        <a:t>P</a:t>
                      </a:r>
                      <a:r>
                        <a:rPr sz="1000">
                          <a:ea typeface="+mn-lt"/>
                        </a:rPr>
                        <a:t>ower input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Button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360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10000"/>
                        </a:lnSpc>
                        <a:buNone/>
                      </a:pPr>
                      <a:r>
                        <a:rPr lang="zh-CN" sz="1000">
                          <a:ea typeface="+mn-lt"/>
                        </a:rPr>
                        <a:t>1*PCIe </a:t>
                      </a:r>
                      <a:r>
                        <a:rPr lang="en-US" altLang="zh-CN" sz="1000">
                          <a:ea typeface="+mn-lt"/>
                        </a:rPr>
                        <a:t>x</a:t>
                      </a:r>
                      <a:r>
                        <a:rPr lang="zh-CN" sz="1000">
                          <a:ea typeface="+mn-lt"/>
                        </a:rPr>
                        <a:t>8</a:t>
                      </a:r>
                      <a:r>
                        <a:rPr lang="en-US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Expansion slot</a:t>
                      </a:r>
                      <a:r>
                        <a:rPr lang="en-US" altLang="zh-CN" sz="1000">
                          <a:ea typeface="+mn-lt"/>
                        </a:rPr>
                        <a:t>; 1</a:t>
                      </a:r>
                      <a:r>
                        <a:rPr lang="zh-CN" sz="1000">
                          <a:ea typeface="+mn-lt"/>
                        </a:rPr>
                        <a:t>*Mini PCIe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for WiFi/Bluetooth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module</a:t>
                      </a:r>
                      <a:r>
                        <a:rPr lang="en-US" sz="1000">
                          <a:ea typeface="+mn-lt"/>
                        </a:rPr>
                        <a:t>;</a:t>
                      </a:r>
                      <a:endParaRPr lang="en-US" sz="1000">
                        <a:ea typeface="+mn-lt"/>
                      </a:endParaRPr>
                    </a:p>
                    <a:p>
                      <a:pPr indent="0" algn="l">
                        <a:lnSpc>
                          <a:spcPct val="110000"/>
                        </a:lnSpc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</a:t>
                      </a:r>
                      <a:r>
                        <a:rPr lang="zh-CN" sz="1000">
                          <a:ea typeface="+mn-lt"/>
                        </a:rPr>
                        <a:t>*Mini PCIe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for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4G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module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6</a:t>
                      </a:r>
                      <a:r>
                        <a:rPr sz="1000">
                          <a:ea typeface="+mn-lt"/>
                        </a:rPr>
                        <a:t>*</a:t>
                      </a:r>
                      <a:r>
                        <a:rPr lang="en-US" sz="1000">
                          <a:ea typeface="+mn-lt"/>
                        </a:rPr>
                        <a:t>Intel 82583V </a:t>
                      </a:r>
                      <a:r>
                        <a:rPr lang="en-US" altLang="zh-CN" sz="1000">
                          <a:ea typeface="+mn-lt"/>
                        </a:rPr>
                        <a:t>Gigabit Ethernet</a:t>
                      </a:r>
                      <a:r>
                        <a:rPr lang="en-US" sz="1000">
                          <a:ea typeface="+mn-lt"/>
                        </a:rPr>
                        <a:t> or i</a:t>
                      </a:r>
                      <a:r>
                        <a:rPr sz="1000">
                          <a:ea typeface="+mn-lt"/>
                        </a:rPr>
                        <a:t>226 2.5G Ethernet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Mean Well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en-US" sz="1000">
                          <a:ea typeface="+mn-lt"/>
                        </a:rPr>
                        <a:t>LRS-50-12 (</a:t>
                      </a:r>
                      <a:r>
                        <a:rPr lang="zh-CN" sz="1000">
                          <a:ea typeface="+mn-lt"/>
                        </a:rPr>
                        <a:t>Input: 100-240V~1.0A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Output: 12V 4.2A</a:t>
                      </a:r>
                      <a:r>
                        <a:rPr lang="en-US" altLang="zh-CN" sz="1000">
                          <a:ea typeface="+mn-lt"/>
                        </a:rPr>
                        <a:t>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CE; CCC; FCC; 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330*242*45</a:t>
                      </a:r>
                      <a:r>
                        <a:rPr lang="zh-CN" altLang="en-US" sz="1000">
                          <a:ea typeface="+mn-lt"/>
                        </a:rPr>
                        <a:t> (MM)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-0~+50℃ (Commercial HDD); -20℃~+50℃ (Industrial SSD); Surface Air flow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Gross Weight 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Gross Weight 2.2KG; Net Weight 1.9KG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420*320*80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3" name="文本框 2"/>
          <p:cNvSpPr txBox="1"/>
          <p:nvPr userDrawn="1"/>
        </p:nvSpPr>
        <p:spPr>
          <a:xfrm>
            <a:off x="11183938" y="5000625"/>
            <a:ext cx="309880" cy="368300"/>
          </a:xfrm>
          <a:prstGeom prst="rect">
            <a:avLst/>
          </a:prstGeom>
        </p:spPr>
        <p:txBody>
          <a:bodyPr wrap="none" rtlCol="0">
            <a:spAutoFit/>
          </a:bodyPr>
          <a:p>
            <a:endParaRPr lang="zh-CN" altLang="en-US"/>
          </a:p>
        </p:txBody>
      </p:sp>
      <p:sp>
        <p:nvSpPr>
          <p:cNvPr id="17" name="文本框 16"/>
          <p:cNvSpPr txBox="1"/>
          <p:nvPr userDrawn="1">
            <p:custDataLst>
              <p:tags r:id="rId2"/>
            </p:custDataLst>
          </p:nvPr>
        </p:nvSpPr>
        <p:spPr>
          <a:xfrm>
            <a:off x="0" y="969645"/>
            <a:ext cx="3429000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IPS-989 6LAN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8" name="文本框 17"/>
          <p:cNvSpPr txBox="1"/>
          <p:nvPr userDrawn="1">
            <p:custDataLst>
              <p:tags r:id="rId3"/>
            </p:custDataLst>
          </p:nvPr>
        </p:nvSpPr>
        <p:spPr>
          <a:xfrm>
            <a:off x="5135880" y="299085"/>
            <a:ext cx="1711325" cy="558165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BKHD-989NP-20-6L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Ivy Bridge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13inch-Rack-mount PC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1" name="文本框 10"/>
          <p:cNvSpPr txBox="1"/>
          <p:nvPr userDrawn="1">
            <p:custDataLst>
              <p:tags r:id="rId4"/>
            </p:custDataLst>
          </p:nvPr>
        </p:nvSpPr>
        <p:spPr>
          <a:xfrm>
            <a:off x="0" y="4221480"/>
            <a:ext cx="360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Built-in PSU, Iron chassis design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Onboard Intel </a:t>
            </a:r>
            <a:r>
              <a:rPr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Ivy Bridge</a:t>
            </a:r>
            <a:r>
              <a:rPr lang="en-US" altLang="zh-CN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 </a:t>
            </a: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series processor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Supports</a:t>
            </a:r>
            <a:r>
              <a:rPr lang="en-US" altLang="zh-CN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 </a:t>
            </a: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DDR</a:t>
            </a:r>
            <a:r>
              <a:rPr lang="en-US" altLang="zh-CN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3L </a:t>
            </a: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memory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1*mSATA slot for Storage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3987800" y="3526790"/>
            <a:ext cx="2353036" cy="21600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0" y="1401445"/>
            <a:ext cx="6858000" cy="200279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 userDrawn="1"/>
        </p:nvSpPr>
        <p:spPr>
          <a:xfrm>
            <a:off x="11183938" y="5000625"/>
            <a:ext cx="309880" cy="368300"/>
          </a:xfrm>
          <a:prstGeom prst="rect">
            <a:avLst/>
          </a:prstGeom>
        </p:spPr>
        <p:txBody>
          <a:bodyPr wrap="none" rtlCol="0">
            <a:spAutoFit/>
          </a:bodyPr>
          <a:p>
            <a:endParaRPr lang="zh-CN" altLang="en-US"/>
          </a:p>
        </p:txBody>
      </p:sp>
      <p:pic>
        <p:nvPicPr>
          <p:cNvPr id="7" name="图片 6" descr="外置手册-1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1359535"/>
            <a:ext cx="6858000" cy="2167255"/>
          </a:xfrm>
          <a:prstGeom prst="rect">
            <a:avLst/>
          </a:prstGeom>
        </p:spPr>
      </p:pic>
      <p:sp>
        <p:nvSpPr>
          <p:cNvPr id="17" name="文本框 16"/>
          <p:cNvSpPr txBox="1"/>
          <p:nvPr userDrawn="1">
            <p:custDataLst>
              <p:tags r:id="rId3"/>
            </p:custDataLst>
          </p:nvPr>
        </p:nvSpPr>
        <p:spPr>
          <a:xfrm>
            <a:off x="0" y="969645"/>
            <a:ext cx="3429000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IPSB-989 6LAN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8" name="文本框 17"/>
          <p:cNvSpPr txBox="1"/>
          <p:nvPr userDrawn="1">
            <p:custDataLst>
              <p:tags r:id="rId4"/>
            </p:custDataLst>
          </p:nvPr>
        </p:nvSpPr>
        <p:spPr>
          <a:xfrm>
            <a:off x="5135880" y="299085"/>
            <a:ext cx="1711325" cy="558165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BKHD-989NP-20-6L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Ivy Bridge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13inch-Rack-mount PC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1" name="文本框 10"/>
          <p:cNvSpPr txBox="1"/>
          <p:nvPr userDrawn="1">
            <p:custDataLst>
              <p:tags r:id="rId5"/>
            </p:custDataLst>
          </p:nvPr>
        </p:nvSpPr>
        <p:spPr>
          <a:xfrm>
            <a:off x="0" y="4221480"/>
            <a:ext cx="360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Built-in PSU, Iron chassis design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Onboard Intel </a:t>
            </a:r>
            <a:r>
              <a:rPr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Ivy Bridge</a:t>
            </a:r>
            <a:r>
              <a:rPr lang="en-US" altLang="zh-CN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 </a:t>
            </a: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series processor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Supports</a:t>
            </a:r>
            <a:r>
              <a:rPr lang="en-US" altLang="zh-CN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 </a:t>
            </a: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DDR</a:t>
            </a:r>
            <a:r>
              <a:rPr lang="en-US" altLang="zh-CN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3L </a:t>
            </a: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memory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1*mSATA slot for Storage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3987800" y="3526790"/>
            <a:ext cx="2353036" cy="2160000"/>
          </a:xfrm>
          <a:prstGeom prst="rect">
            <a:avLst/>
          </a:prstGeom>
        </p:spPr>
      </p:pic>
      <p:graphicFrame>
        <p:nvGraphicFramePr>
          <p:cNvPr id="2" name="表格 1"/>
          <p:cNvGraphicFramePr/>
          <p:nvPr/>
        </p:nvGraphicFramePr>
        <p:xfrm>
          <a:off x="0" y="6069890"/>
          <a:ext cx="6858000" cy="5544185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Intel Core i3</a:t>
                      </a:r>
                      <a:r>
                        <a:rPr lang="zh-CN" altLang="en-US" sz="1000">
                          <a:ea typeface="+mn-lt"/>
                        </a:rPr>
                        <a:t>-</a:t>
                      </a:r>
                      <a:r>
                        <a:rPr lang="en-US" altLang="zh-CN" sz="1000">
                          <a:ea typeface="+mn-lt"/>
                        </a:rPr>
                        <a:t>2350M/i3-3110M/i5</a:t>
                      </a:r>
                      <a:r>
                        <a:rPr lang="zh-CN" altLang="en-US" sz="1000">
                          <a:ea typeface="+mn-lt"/>
                        </a:rPr>
                        <a:t>-</a:t>
                      </a:r>
                      <a:r>
                        <a:rPr lang="en-US" altLang="zh-CN" sz="1000">
                          <a:ea typeface="+mn-lt"/>
                        </a:rPr>
                        <a:t>3320M/i7</a:t>
                      </a:r>
                      <a:r>
                        <a:rPr lang="zh-CN" altLang="en-US" sz="1000">
                          <a:ea typeface="+mn-lt"/>
                        </a:rPr>
                        <a:t>-</a:t>
                      </a:r>
                      <a:r>
                        <a:rPr lang="en-US" altLang="zh-CN" sz="1000">
                          <a:ea typeface="+mn-lt"/>
                        </a:rPr>
                        <a:t>3520M/i7</a:t>
                      </a:r>
                      <a:r>
                        <a:rPr lang="zh-CN" altLang="en-US" sz="1000">
                          <a:ea typeface="+mn-lt"/>
                        </a:rPr>
                        <a:t>-</a:t>
                      </a:r>
                      <a:r>
                        <a:rPr lang="en-US" altLang="zh-CN" sz="1000">
                          <a:ea typeface="+mn-lt"/>
                        </a:rPr>
                        <a:t>3610M (Select option)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just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</a:rPr>
                        <a:t>BKHD-989NP-20-6L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AMI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1*DDR3L SO-DIMM Memory slot, Up to 8GB 1600MHz 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1*mSATA SSD (The chassis has no SATA space)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1*VGA port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6*</a:t>
                      </a:r>
                      <a:r>
                        <a:rPr sz="1000">
                          <a:ea typeface="+mn-lt"/>
                        </a:rPr>
                        <a:t>Ethernet ports</a:t>
                      </a:r>
                      <a:r>
                        <a:rPr lang="en-US" sz="1000">
                          <a:ea typeface="+mn-lt"/>
                        </a:rPr>
                        <a:t>; 2*USB2.0; </a:t>
                      </a:r>
                      <a:r>
                        <a:rPr lang="en-US" altLang="zh-CN" sz="1000">
                          <a:ea typeface="+mn-lt"/>
                        </a:rPr>
                        <a:t>1*RJ45 Console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HDD LED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1*VGA port; </a:t>
                      </a:r>
                      <a:r>
                        <a:rPr sz="1000">
                          <a:ea typeface="+mn-lt"/>
                        </a:rPr>
                        <a:t>1</a:t>
                      </a:r>
                      <a:r>
                        <a:rPr lang="en-US" sz="1000">
                          <a:ea typeface="+mn-lt"/>
                        </a:rPr>
                        <a:t>*</a:t>
                      </a:r>
                      <a:r>
                        <a:rPr sz="1000">
                          <a:ea typeface="+mn-lt"/>
                        </a:rPr>
                        <a:t>AC </a:t>
                      </a:r>
                      <a:r>
                        <a:rPr lang="en-US" sz="1000">
                          <a:ea typeface="+mn-lt"/>
                        </a:rPr>
                        <a:t>P</a:t>
                      </a:r>
                      <a:r>
                        <a:rPr sz="1000">
                          <a:ea typeface="+mn-lt"/>
                        </a:rPr>
                        <a:t>ower input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Button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360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10000"/>
                        </a:lnSpc>
                        <a:buNone/>
                      </a:pPr>
                      <a:r>
                        <a:rPr lang="zh-CN" sz="1000">
                          <a:ea typeface="+mn-lt"/>
                        </a:rPr>
                        <a:t>1*PCIe </a:t>
                      </a:r>
                      <a:r>
                        <a:rPr lang="en-US" altLang="zh-CN" sz="1000">
                          <a:ea typeface="+mn-lt"/>
                        </a:rPr>
                        <a:t>x</a:t>
                      </a:r>
                      <a:r>
                        <a:rPr lang="zh-CN" sz="1000">
                          <a:ea typeface="+mn-lt"/>
                        </a:rPr>
                        <a:t>8</a:t>
                      </a:r>
                      <a:r>
                        <a:rPr lang="en-US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Expansion slot</a:t>
                      </a:r>
                      <a:r>
                        <a:rPr lang="en-US" altLang="zh-CN" sz="1000">
                          <a:ea typeface="+mn-lt"/>
                        </a:rPr>
                        <a:t>; 1</a:t>
                      </a:r>
                      <a:r>
                        <a:rPr lang="zh-CN" sz="1000">
                          <a:ea typeface="+mn-lt"/>
                        </a:rPr>
                        <a:t>*Mini PCIe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for WiFi/Bluetooth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module</a:t>
                      </a:r>
                      <a:r>
                        <a:rPr lang="en-US" sz="1000">
                          <a:ea typeface="+mn-lt"/>
                        </a:rPr>
                        <a:t>;</a:t>
                      </a:r>
                      <a:endParaRPr lang="en-US" sz="1000">
                        <a:ea typeface="+mn-lt"/>
                      </a:endParaRPr>
                    </a:p>
                    <a:p>
                      <a:pPr indent="0" algn="l">
                        <a:lnSpc>
                          <a:spcPct val="110000"/>
                        </a:lnSpc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</a:t>
                      </a:r>
                      <a:r>
                        <a:rPr lang="zh-CN" sz="1000">
                          <a:ea typeface="+mn-lt"/>
                        </a:rPr>
                        <a:t>*Mini PCIe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for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4G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module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6</a:t>
                      </a:r>
                      <a:r>
                        <a:rPr sz="1000">
                          <a:ea typeface="+mn-lt"/>
                        </a:rPr>
                        <a:t>*</a:t>
                      </a:r>
                      <a:r>
                        <a:rPr lang="en-US" sz="1000">
                          <a:ea typeface="+mn-lt"/>
                        </a:rPr>
                        <a:t>Intel 82583V </a:t>
                      </a:r>
                      <a:r>
                        <a:rPr lang="en-US" altLang="zh-CN" sz="1000">
                          <a:ea typeface="+mn-lt"/>
                        </a:rPr>
                        <a:t>Gigabit Ethernet</a:t>
                      </a:r>
                      <a:r>
                        <a:rPr lang="en-US" sz="1000">
                          <a:ea typeface="+mn-lt"/>
                        </a:rPr>
                        <a:t> or i</a:t>
                      </a:r>
                      <a:r>
                        <a:rPr sz="1000">
                          <a:ea typeface="+mn-lt"/>
                        </a:rPr>
                        <a:t>226 2.5G Ethernet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Mean Well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en-US" sz="1000">
                          <a:ea typeface="+mn-lt"/>
                        </a:rPr>
                        <a:t>LRS-50-12 (</a:t>
                      </a:r>
                      <a:r>
                        <a:rPr lang="zh-CN" sz="1000">
                          <a:ea typeface="+mn-lt"/>
                        </a:rPr>
                        <a:t>Input: 100-240V~1.0A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Output: 12V 4.2A</a:t>
                      </a:r>
                      <a:r>
                        <a:rPr lang="en-US" altLang="zh-CN" sz="1000">
                          <a:ea typeface="+mn-lt"/>
                        </a:rPr>
                        <a:t>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CE; CCC; FCC; 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330*242*45</a:t>
                      </a:r>
                      <a:r>
                        <a:rPr lang="zh-CN" altLang="en-US" sz="1000">
                          <a:ea typeface="+mn-lt"/>
                        </a:rPr>
                        <a:t> (MM)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-0~+50℃ (Commercial HDD); -20℃~+50℃ (Industrial SSD); Surface Air flow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Gross Weight 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Gross Weight 2.2KG; Net Weight 1.9KG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420*320*80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0" y="6095925"/>
          <a:ext cx="6858000" cy="547243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000">
                <a:tc>
                  <a:txBody>
                    <a:bodyPr/>
                    <a:p>
                      <a:pPr algn="just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Processor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sz="1000">
                          <a:ea typeface="+mn-lt"/>
                        </a:rPr>
                        <a:t>Intel Atom</a:t>
                      </a:r>
                      <a:r>
                        <a:rPr lang="en-US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Processor</a:t>
                      </a:r>
                      <a:r>
                        <a:rPr lang="en-US" sz="1000">
                          <a:ea typeface="+mn-lt"/>
                        </a:rPr>
                        <a:t> D525</a:t>
                      </a:r>
                      <a:endParaRPr 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algn="just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Chipset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just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</a:rPr>
                        <a:t>BKHD-D525NP-20-6L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29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AMI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1*DDR3L SO-DIMM Memory slot, Up to 4GB 1333MHz 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1*mSATA SSD (The chassis has no SATA space)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1*VGA port</a:t>
                      </a:r>
                      <a:r>
                        <a:rPr lang="zh-CN" altLang="en-US" sz="1000">
                          <a:ea typeface="+mn-lt"/>
                        </a:rPr>
                        <a:t> 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6*</a:t>
                      </a:r>
                      <a:r>
                        <a:rPr sz="1000">
                          <a:ea typeface="+mn-lt"/>
                        </a:rPr>
                        <a:t>Ethernet ports</a:t>
                      </a:r>
                      <a:r>
                        <a:rPr lang="en-US" sz="1000">
                          <a:ea typeface="+mn-lt"/>
                        </a:rPr>
                        <a:t>; 2*USB2.0; </a:t>
                      </a:r>
                      <a:r>
                        <a:rPr lang="en-US" altLang="zh-CN" sz="1000">
                          <a:ea typeface="+mn-lt"/>
                        </a:rPr>
                        <a:t>1*RJ45 Console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HDD LED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1*VGA port; </a:t>
                      </a:r>
                      <a:r>
                        <a:rPr sz="1000">
                          <a:ea typeface="+mn-lt"/>
                        </a:rPr>
                        <a:t>1</a:t>
                      </a:r>
                      <a:r>
                        <a:rPr lang="en-US" sz="1000">
                          <a:ea typeface="+mn-lt"/>
                        </a:rPr>
                        <a:t>*</a:t>
                      </a:r>
                      <a:r>
                        <a:rPr sz="1000">
                          <a:ea typeface="+mn-lt"/>
                        </a:rPr>
                        <a:t>AC </a:t>
                      </a:r>
                      <a:r>
                        <a:rPr lang="en-US" sz="1000">
                          <a:ea typeface="+mn-lt"/>
                        </a:rPr>
                        <a:t>P</a:t>
                      </a:r>
                      <a:r>
                        <a:rPr sz="1000">
                          <a:ea typeface="+mn-lt"/>
                        </a:rPr>
                        <a:t>ower input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Button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</a:t>
                      </a:r>
                      <a:r>
                        <a:rPr lang="zh-CN" sz="1000">
                          <a:ea typeface="+mn-lt"/>
                        </a:rPr>
                        <a:t>*Mini PCIe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for WiFi/Bluetooth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module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6</a:t>
                      </a:r>
                      <a:r>
                        <a:rPr sz="1000">
                          <a:ea typeface="+mn-lt"/>
                        </a:rPr>
                        <a:t>*Intel 82583V</a:t>
                      </a:r>
                      <a:r>
                        <a:rPr lang="en-US" sz="1000">
                          <a:ea typeface="+mn-lt"/>
                        </a:rPr>
                        <a:t> or 82574L </a:t>
                      </a:r>
                      <a:r>
                        <a:rPr lang="en-US" altLang="zh-CN" sz="1000">
                          <a:ea typeface="+mn-lt"/>
                        </a:rPr>
                        <a:t>Gigabit </a:t>
                      </a:r>
                      <a:r>
                        <a:rPr sz="1000">
                          <a:ea typeface="+mn-lt"/>
                        </a:rPr>
                        <a:t>Ethernet port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Mean Well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en-US" sz="1000">
                          <a:ea typeface="+mn-lt"/>
                        </a:rPr>
                        <a:t>LRS-50-12 (</a:t>
                      </a:r>
                      <a:r>
                        <a:rPr lang="zh-CN" sz="1000">
                          <a:ea typeface="+mn-lt"/>
                        </a:rPr>
                        <a:t>Input: 100-240V~1.0A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Output: 12V 4.2A</a:t>
                      </a:r>
                      <a:r>
                        <a:rPr lang="en-US" altLang="zh-CN" sz="1000">
                          <a:ea typeface="+mn-lt"/>
                        </a:rPr>
                        <a:t>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CE; CCC; FCC; 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330*242*45</a:t>
                      </a:r>
                      <a:r>
                        <a:rPr lang="zh-CN" altLang="en-US" sz="1000">
                          <a:ea typeface="+mn-lt"/>
                        </a:rPr>
                        <a:t> (MM)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-0~+50℃ (Commercial HDD); -20℃~+50℃ (Industrial SSD); Surface Air flow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Gross Weight 2.2KG; Net Weight 1.9KG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420*320*80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pic>
        <p:nvPicPr>
          <p:cNvPr id="5" name="图片 4" descr="upload_post_object_v2_9699286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600" y="3483240"/>
            <a:ext cx="2353981" cy="2160000"/>
          </a:xfrm>
          <a:prstGeom prst="rect">
            <a:avLst/>
          </a:prstGeom>
        </p:spPr>
      </p:pic>
      <p:sp>
        <p:nvSpPr>
          <p:cNvPr id="9" name="文本框 8"/>
          <p:cNvSpPr txBox="1"/>
          <p:nvPr userDrawn="1">
            <p:custDataLst>
              <p:tags r:id="rId3"/>
            </p:custDataLst>
          </p:nvPr>
        </p:nvSpPr>
        <p:spPr>
          <a:xfrm>
            <a:off x="0" y="969645"/>
            <a:ext cx="3429000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IPS-D525 6LAN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1" name="文本框 10"/>
          <p:cNvSpPr txBox="1"/>
          <p:nvPr userDrawn="1">
            <p:custDataLst>
              <p:tags r:id="rId4"/>
            </p:custDataLst>
          </p:nvPr>
        </p:nvSpPr>
        <p:spPr>
          <a:xfrm>
            <a:off x="0" y="4221480"/>
            <a:ext cx="3600000" cy="126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Built-in PSU, Iron chassis design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Onboard Intel Pineview series processor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DDR3L memory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1*mSATA slot for Storage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8" name="文本框 17"/>
          <p:cNvSpPr txBox="1"/>
          <p:nvPr userDrawn="1">
            <p:custDataLst>
              <p:tags r:id="rId5"/>
            </p:custDataLst>
          </p:nvPr>
        </p:nvSpPr>
        <p:spPr>
          <a:xfrm>
            <a:off x="5135880" y="299085"/>
            <a:ext cx="1711325" cy="558165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BKHD-D525NP-20-6L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Pineview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13inch-Rack-mount PC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1401445"/>
            <a:ext cx="6858000" cy="200279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0" y="6095925"/>
          <a:ext cx="6858000" cy="547243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000">
                <a:tc>
                  <a:txBody>
                    <a:bodyPr/>
                    <a:p>
                      <a:pPr algn="just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Processor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sz="1000">
                          <a:ea typeface="+mn-lt"/>
                        </a:rPr>
                        <a:t>Intel Atom</a:t>
                      </a:r>
                      <a:r>
                        <a:rPr lang="en-US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Processor</a:t>
                      </a:r>
                      <a:r>
                        <a:rPr lang="en-US" sz="1000">
                          <a:ea typeface="+mn-lt"/>
                        </a:rPr>
                        <a:t> D525</a:t>
                      </a:r>
                      <a:endParaRPr 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algn="just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Chipset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just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</a:rPr>
                        <a:t>BKHD-D525NP-20-6L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29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AMI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1*DDR3L SO-DIMM Memory slot, Up to 4GB 1333MHz 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1*mSATA SSD (The chassis has no SATA space)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1*VGA port</a:t>
                      </a:r>
                      <a:r>
                        <a:rPr lang="zh-CN" altLang="en-US" sz="1000">
                          <a:ea typeface="+mn-lt"/>
                        </a:rPr>
                        <a:t> 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6*</a:t>
                      </a:r>
                      <a:r>
                        <a:rPr sz="1000">
                          <a:ea typeface="+mn-lt"/>
                        </a:rPr>
                        <a:t>Ethernet ports</a:t>
                      </a:r>
                      <a:r>
                        <a:rPr lang="en-US" sz="1000">
                          <a:ea typeface="+mn-lt"/>
                        </a:rPr>
                        <a:t>; 2*USB2.0; </a:t>
                      </a:r>
                      <a:r>
                        <a:rPr lang="en-US" altLang="zh-CN" sz="1000">
                          <a:ea typeface="+mn-lt"/>
                        </a:rPr>
                        <a:t>1*RJ45 Console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HDD LED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1*VGA port; </a:t>
                      </a:r>
                      <a:r>
                        <a:rPr sz="1000">
                          <a:ea typeface="+mn-lt"/>
                        </a:rPr>
                        <a:t>1</a:t>
                      </a:r>
                      <a:r>
                        <a:rPr lang="en-US" sz="1000">
                          <a:ea typeface="+mn-lt"/>
                        </a:rPr>
                        <a:t>*</a:t>
                      </a:r>
                      <a:r>
                        <a:rPr sz="1000">
                          <a:ea typeface="+mn-lt"/>
                        </a:rPr>
                        <a:t>AC </a:t>
                      </a:r>
                      <a:r>
                        <a:rPr lang="en-US" sz="1000">
                          <a:ea typeface="+mn-lt"/>
                        </a:rPr>
                        <a:t>P</a:t>
                      </a:r>
                      <a:r>
                        <a:rPr sz="1000">
                          <a:ea typeface="+mn-lt"/>
                        </a:rPr>
                        <a:t>ower input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Button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</a:t>
                      </a:r>
                      <a:r>
                        <a:rPr lang="zh-CN" sz="1000">
                          <a:ea typeface="+mn-lt"/>
                        </a:rPr>
                        <a:t>*Mini PCIe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for WiFi/Bluetooth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sz="1000">
                          <a:ea typeface="+mn-lt"/>
                        </a:rPr>
                        <a:t>module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6</a:t>
                      </a:r>
                      <a:r>
                        <a:rPr sz="1000">
                          <a:ea typeface="+mn-lt"/>
                        </a:rPr>
                        <a:t>*Intel 82583V</a:t>
                      </a:r>
                      <a:r>
                        <a:rPr lang="en-US" sz="1000">
                          <a:ea typeface="+mn-lt"/>
                        </a:rPr>
                        <a:t> or 82574L </a:t>
                      </a:r>
                      <a:r>
                        <a:rPr lang="en-US" altLang="zh-CN" sz="1000">
                          <a:ea typeface="+mn-lt"/>
                        </a:rPr>
                        <a:t>Gigabit </a:t>
                      </a:r>
                      <a:r>
                        <a:rPr sz="1000">
                          <a:ea typeface="+mn-lt"/>
                        </a:rPr>
                        <a:t>Ethernet port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Mean Well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en-US" sz="1000">
                          <a:ea typeface="+mn-lt"/>
                        </a:rPr>
                        <a:t>LRS-50-12 (</a:t>
                      </a:r>
                      <a:r>
                        <a:rPr lang="zh-CN" sz="1000">
                          <a:ea typeface="+mn-lt"/>
                        </a:rPr>
                        <a:t>Input: 100-240V~1.0A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Output: 12V 4.2A</a:t>
                      </a:r>
                      <a:r>
                        <a:rPr lang="en-US" altLang="zh-CN" sz="1000">
                          <a:ea typeface="+mn-lt"/>
                        </a:rPr>
                        <a:t>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CE; CCC; FCC; 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330*242*45</a:t>
                      </a:r>
                      <a:r>
                        <a:rPr lang="zh-CN" altLang="en-US" sz="1000">
                          <a:ea typeface="+mn-lt"/>
                        </a:rPr>
                        <a:t> (MM)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-0~+50℃ (Commercial HDD); -20℃~+50℃ (Industrial SSD); Surface Air flow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Gross Weight 2.2KG; Net Weight 1.9KG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420*320*80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pic>
        <p:nvPicPr>
          <p:cNvPr id="5" name="图片 4" descr="upload_post_object_v2_9699286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600" y="3483240"/>
            <a:ext cx="2353981" cy="2160000"/>
          </a:xfrm>
          <a:prstGeom prst="rect">
            <a:avLst/>
          </a:prstGeom>
        </p:spPr>
      </p:pic>
      <p:pic>
        <p:nvPicPr>
          <p:cNvPr id="3" name="图片 2" descr="外置手册-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15720"/>
            <a:ext cx="6858000" cy="2167255"/>
          </a:xfrm>
          <a:prstGeom prst="rect">
            <a:avLst/>
          </a:prstGeom>
        </p:spPr>
      </p:pic>
      <p:sp>
        <p:nvSpPr>
          <p:cNvPr id="9" name="文本框 8"/>
          <p:cNvSpPr txBox="1"/>
          <p:nvPr userDrawn="1">
            <p:custDataLst>
              <p:tags r:id="rId4"/>
            </p:custDataLst>
          </p:nvPr>
        </p:nvSpPr>
        <p:spPr>
          <a:xfrm>
            <a:off x="0" y="969645"/>
            <a:ext cx="3429000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IPSB-D525 6LAN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1" name="文本框 10"/>
          <p:cNvSpPr txBox="1"/>
          <p:nvPr userDrawn="1">
            <p:custDataLst>
              <p:tags r:id="rId5"/>
            </p:custDataLst>
          </p:nvPr>
        </p:nvSpPr>
        <p:spPr>
          <a:xfrm>
            <a:off x="0" y="4221480"/>
            <a:ext cx="3600000" cy="126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Built-in PSU, Iron chassis design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Onboard Intel Pineview series processor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DDR3L memory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1*mSATA slot for Storage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8" name="文本框 17"/>
          <p:cNvSpPr txBox="1"/>
          <p:nvPr userDrawn="1">
            <p:custDataLst>
              <p:tags r:id="rId6"/>
            </p:custDataLst>
          </p:nvPr>
        </p:nvSpPr>
        <p:spPr>
          <a:xfrm>
            <a:off x="5135880" y="299085"/>
            <a:ext cx="1711325" cy="558165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BKHD-D525NP-20-6L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Pineview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13inch-Rack-mount PC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表格 5"/>
          <p:cNvGraphicFramePr/>
          <p:nvPr/>
        </p:nvGraphicFramePr>
        <p:xfrm>
          <a:off x="8255" y="6095925"/>
          <a:ext cx="6858000" cy="547200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Intel Celeron J4125/N4000 (Select option)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</a:rPr>
                        <a:t>BKHD-1090NP-17-4L v2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AMI EFI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2*DDR4 SO-DIMM Memory </a:t>
                      </a:r>
                      <a:r>
                        <a:rPr lang="zh-CN" altLang="en-US" sz="1000">
                          <a:ea typeface="+mn-lt"/>
                        </a:rPr>
                        <a:t>slot</a:t>
                      </a:r>
                      <a:r>
                        <a:rPr lang="en-US" altLang="zh-CN" sz="1000">
                          <a:ea typeface="+mn-lt"/>
                        </a:rPr>
                        <a:t>, </a:t>
                      </a:r>
                      <a:r>
                        <a:rPr lang="zh-CN" altLang="en-US" sz="1000">
                          <a:ea typeface="+mn-lt"/>
                        </a:rPr>
                        <a:t>Up to </a:t>
                      </a:r>
                      <a:r>
                        <a:rPr lang="en-US" altLang="zh-CN" sz="1000">
                          <a:ea typeface="+mn-lt"/>
                        </a:rPr>
                        <a:t>16GB 2933MHz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1*mSATA SSD (The chassis has no SATA space)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 UHD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1*VGA port</a:t>
                      </a:r>
                      <a:r>
                        <a:rPr lang="zh-CN" altLang="en-US" sz="1000">
                          <a:ea typeface="+mn-lt"/>
                        </a:rPr>
                        <a:t> 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  <a:sym typeface="+mn-ea"/>
                        </a:rPr>
                        <a:t>4*</a:t>
                      </a:r>
                      <a:r>
                        <a:rPr sz="1000">
                          <a:ea typeface="+mn-lt"/>
                          <a:sym typeface="+mn-ea"/>
                        </a:rPr>
                        <a:t>Ethernet ports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2*USB3.0;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1*RJ45 Console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1*Power HDD LED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  <a:sym typeface="+mn-ea"/>
                        </a:rPr>
                        <a:t>1*VGA port; </a:t>
                      </a:r>
                      <a:r>
                        <a:rPr sz="1000">
                          <a:ea typeface="+mn-lt"/>
                          <a:sym typeface="+mn-ea"/>
                        </a:rPr>
                        <a:t>1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*</a:t>
                      </a:r>
                      <a:r>
                        <a:rPr sz="1000">
                          <a:ea typeface="+mn-lt"/>
                          <a:sym typeface="+mn-ea"/>
                        </a:rPr>
                        <a:t>AC 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P</a:t>
                      </a:r>
                      <a:r>
                        <a:rPr sz="1000">
                          <a:ea typeface="+mn-lt"/>
                          <a:sym typeface="+mn-ea"/>
                        </a:rPr>
                        <a:t>ower input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1*Power Button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1*Mini PCIe for WiFi/Bluetooth/4G module</a:t>
                      </a:r>
                      <a:r>
                        <a:rPr lang="en-US" altLang="zh-CN" sz="1000">
                          <a:ea typeface="+mn-lt"/>
                        </a:rPr>
                        <a:t>s; </a:t>
                      </a:r>
                      <a:r>
                        <a:rPr lang="en-US" altLang="zh-CN" sz="1000">
                          <a:ea typeface="+mn-lt"/>
                        </a:rPr>
                        <a:t>1*M.2 3052 for 5G Modules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4*Intel i226 2.5Gigabit Ethernet or Intel i211 Gigabit Ethernet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000">
                          <a:ea typeface="+mn-lt"/>
                        </a:rPr>
                        <a:t>Mean Well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en-US" sz="1000">
                          <a:ea typeface="+mn-lt"/>
                        </a:rPr>
                        <a:t>LRS-50-12 (</a:t>
                      </a:r>
                      <a:r>
                        <a:rPr lang="zh-CN" sz="1000">
                          <a:ea typeface="+mn-lt"/>
                        </a:rPr>
                        <a:t>Input: 100-240V~1.0A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sz="1000">
                          <a:ea typeface="+mn-lt"/>
                        </a:rPr>
                        <a:t>Output: 12V 4.2A</a:t>
                      </a:r>
                      <a:r>
                        <a:rPr lang="en-US" altLang="zh-CN" sz="1000">
                          <a:ea typeface="+mn-lt"/>
                        </a:rPr>
                        <a:t>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CE; CCC; FCC; 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262*200*45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-0~+50℃ (Commercial HDD); -20℃~+50℃ (Industrial SSD); Surface Air flow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Gross Weight 2.2KG; Net Weight 1.9KG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330*230*80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3" name="文本框 2"/>
          <p:cNvSpPr txBox="1"/>
          <p:nvPr userDrawn="1"/>
        </p:nvSpPr>
        <p:spPr>
          <a:xfrm>
            <a:off x="11183938" y="5000625"/>
            <a:ext cx="309880" cy="368300"/>
          </a:xfrm>
          <a:prstGeom prst="rect">
            <a:avLst/>
          </a:prstGeom>
        </p:spPr>
        <p:txBody>
          <a:bodyPr wrap="none" rtlCol="0">
            <a:spAutoFit/>
          </a:bodyPr>
          <a:p>
            <a:endParaRPr lang="zh-CN" altLang="en-US"/>
          </a:p>
        </p:txBody>
      </p:sp>
      <p:pic>
        <p:nvPicPr>
          <p:cNvPr id="7" name="图片 6" descr="外置手册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55" y="1456690"/>
            <a:ext cx="6858000" cy="2167255"/>
          </a:xfrm>
          <a:prstGeom prst="rect">
            <a:avLst/>
          </a:prstGeom>
        </p:spPr>
      </p:pic>
      <p:sp>
        <p:nvSpPr>
          <p:cNvPr id="17" name="文本框 16"/>
          <p:cNvSpPr txBox="1"/>
          <p:nvPr userDrawn="1">
            <p:custDataLst>
              <p:tags r:id="rId2"/>
            </p:custDataLst>
          </p:nvPr>
        </p:nvSpPr>
        <p:spPr>
          <a:xfrm>
            <a:off x="0" y="969645"/>
            <a:ext cx="3429000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IPS-1090 4LAN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5" name="文本框 4"/>
          <p:cNvSpPr txBox="1"/>
          <p:nvPr userDrawn="1">
            <p:custDataLst>
              <p:tags r:id="rId3"/>
            </p:custDataLst>
          </p:nvPr>
        </p:nvSpPr>
        <p:spPr>
          <a:xfrm>
            <a:off x="0" y="4221480"/>
            <a:ext cx="3600000" cy="126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Built-in PSU, Iron chassis design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Onboard Intel Gemini Lake Refresh series processor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Supports DDR4 memory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1*mSATA slot for Storage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21" name="图片 20" descr="upload_post_object_v2_72796267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/>
          <a:stretch>
            <a:fillRect/>
          </a:stretch>
        </p:blipFill>
        <p:spPr>
          <a:xfrm>
            <a:off x="4144870" y="3641355"/>
            <a:ext cx="2407431" cy="2160000"/>
          </a:xfrm>
          <a:prstGeom prst="rect">
            <a:avLst/>
          </a:prstGeom>
        </p:spPr>
      </p:pic>
      <p:sp>
        <p:nvSpPr>
          <p:cNvPr id="22" name="文本框 21"/>
          <p:cNvSpPr txBox="1"/>
          <p:nvPr userDrawn="1">
            <p:custDataLst>
              <p:tags r:id="rId6"/>
            </p:custDataLst>
          </p:nvPr>
        </p:nvSpPr>
        <p:spPr>
          <a:xfrm>
            <a:off x="5135880" y="299085"/>
            <a:ext cx="1711325" cy="558165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 1090NP-17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Gemini Lake Refresh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13inch-Rack-mount PC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表格 5"/>
          <p:cNvGraphicFramePr/>
          <p:nvPr/>
        </p:nvGraphicFramePr>
        <p:xfrm>
          <a:off x="0" y="6095925"/>
          <a:ext cx="6858000" cy="547200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Intel Celeron J1900/N2840/J1800 (Select option)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</a:rPr>
                        <a:t>BKHD-1170NP-15-4L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AMI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1*DDR3L SO-DIMM Memory </a:t>
                      </a:r>
                      <a:r>
                        <a:rPr lang="zh-CN" altLang="en-US" sz="1000">
                          <a:ea typeface="+mn-lt"/>
                        </a:rPr>
                        <a:t>slot</a:t>
                      </a:r>
                      <a:r>
                        <a:rPr lang="en-US" altLang="zh-CN" sz="1000">
                          <a:ea typeface="+mn-lt"/>
                        </a:rPr>
                        <a:t>, </a:t>
                      </a:r>
                      <a:r>
                        <a:rPr lang="zh-CN" altLang="en-US" sz="1000">
                          <a:ea typeface="+mn-lt"/>
                        </a:rPr>
                        <a:t>Up to </a:t>
                      </a:r>
                      <a:r>
                        <a:rPr lang="en-US" altLang="zh-CN" sz="1000">
                          <a:ea typeface="+mn-lt"/>
                        </a:rPr>
                        <a:t>8GB 1600MHz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1*mSATA SSD (The chassis has no SATA space)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1*VGA port</a:t>
                      </a:r>
                      <a:r>
                        <a:rPr lang="zh-CN" altLang="en-US" sz="1000">
                          <a:ea typeface="+mn-lt"/>
                        </a:rPr>
                        <a:t> 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4*</a:t>
                      </a:r>
                      <a:r>
                        <a:rPr sz="1000">
                          <a:ea typeface="+mn-lt"/>
                        </a:rPr>
                        <a:t>Ethernet ports</a:t>
                      </a:r>
                      <a:r>
                        <a:rPr lang="en-US" sz="1000">
                          <a:ea typeface="+mn-lt"/>
                        </a:rPr>
                        <a:t>; 2*USB3.0; </a:t>
                      </a:r>
                      <a:r>
                        <a:rPr lang="en-US" altLang="zh-CN" sz="1000">
                          <a:ea typeface="+mn-lt"/>
                        </a:rPr>
                        <a:t>1*Power HDD LED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1*VGA port; </a:t>
                      </a:r>
                      <a:r>
                        <a:rPr sz="1000">
                          <a:ea typeface="+mn-lt"/>
                        </a:rPr>
                        <a:t>1</a:t>
                      </a:r>
                      <a:r>
                        <a:rPr lang="en-US" sz="1000">
                          <a:ea typeface="+mn-lt"/>
                        </a:rPr>
                        <a:t>*</a:t>
                      </a:r>
                      <a:r>
                        <a:rPr sz="1000">
                          <a:ea typeface="+mn-lt"/>
                        </a:rPr>
                        <a:t>AC </a:t>
                      </a:r>
                      <a:r>
                        <a:rPr lang="en-US" sz="1000">
                          <a:ea typeface="+mn-lt"/>
                        </a:rPr>
                        <a:t>P</a:t>
                      </a:r>
                      <a:r>
                        <a:rPr sz="1000">
                          <a:ea typeface="+mn-lt"/>
                        </a:rPr>
                        <a:t>ower input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Button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/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4*Intel 82583V/82574L Gigabit Ethernet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Mean Well LRS-50-12 (Input: 100-240V~1.0A Output: 12V 4.2A)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CE; CCC; FCC; 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242*173*45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-0~+50℃ (Commercial HDD); -20℃~+50℃ (Industrial SSD); Surface Air flow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Gross Weight 1.7KG; Net Weight 1.35KG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330*230*80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3" name="文本框 2"/>
          <p:cNvSpPr txBox="1"/>
          <p:nvPr userDrawn="1"/>
        </p:nvSpPr>
        <p:spPr>
          <a:xfrm>
            <a:off x="11183938" y="5000625"/>
            <a:ext cx="309880" cy="368300"/>
          </a:xfrm>
          <a:prstGeom prst="rect">
            <a:avLst/>
          </a:prstGeom>
        </p:spPr>
        <p:txBody>
          <a:bodyPr wrap="none" rtlCol="0">
            <a:spAutoFit/>
          </a:bodyPr>
          <a:p>
            <a:endParaRPr lang="zh-CN" altLang="en-US"/>
          </a:p>
        </p:txBody>
      </p:sp>
      <p:pic>
        <p:nvPicPr>
          <p:cNvPr id="5" name="图片 4" descr="外置手册-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461135"/>
            <a:ext cx="6858000" cy="21672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154805" y="3628390"/>
            <a:ext cx="2160000" cy="2160000"/>
          </a:xfrm>
          <a:prstGeom prst="rect">
            <a:avLst/>
          </a:prstGeom>
        </p:spPr>
      </p:pic>
      <p:sp>
        <p:nvSpPr>
          <p:cNvPr id="11" name="文本框 10"/>
          <p:cNvSpPr txBox="1"/>
          <p:nvPr userDrawn="1">
            <p:custDataLst>
              <p:tags r:id="rId4"/>
            </p:custDataLst>
          </p:nvPr>
        </p:nvSpPr>
        <p:spPr>
          <a:xfrm>
            <a:off x="0" y="4221480"/>
            <a:ext cx="360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Built-in PSU, Iron chassis design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Onboard Intel Bay Trail series processor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DDR3L memory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1*mSATA slot for Storage</a:t>
            </a:r>
            <a:r>
              <a:rPr lang="en-US" altLang="zh-CN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 </a:t>
            </a:r>
            <a:endParaRPr lang="en-US" altLang="zh-CN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9" name="文本框 8"/>
          <p:cNvSpPr txBox="1"/>
          <p:nvPr userDrawn="1">
            <p:custDataLst>
              <p:tags r:id="rId5"/>
            </p:custDataLst>
          </p:nvPr>
        </p:nvSpPr>
        <p:spPr>
          <a:xfrm>
            <a:off x="5135880" y="299085"/>
            <a:ext cx="1711325" cy="558165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BKHD-1170NP-15-4L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Bay Trail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13inch-Rack-mount PC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7" name="文本框 16"/>
          <p:cNvSpPr txBox="1"/>
          <p:nvPr userDrawn="1">
            <p:custDataLst>
              <p:tags r:id="rId6"/>
            </p:custDataLst>
          </p:nvPr>
        </p:nvSpPr>
        <p:spPr>
          <a:xfrm>
            <a:off x="0" y="969645"/>
            <a:ext cx="3429000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IPS-1170 4LAN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表格 5"/>
          <p:cNvGraphicFramePr/>
          <p:nvPr/>
        </p:nvGraphicFramePr>
        <p:xfrm>
          <a:off x="0" y="6095925"/>
          <a:ext cx="6858000" cy="5471945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29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Intel Celeron J1900/N2840/J1800 (Select option)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</a:rPr>
                        <a:t>BKHD-1170NP-15-4L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AMI EFI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1*DDR3L SO-DIMM Memory </a:t>
                      </a:r>
                      <a:r>
                        <a:rPr lang="zh-CN" altLang="en-US" sz="1000">
                          <a:ea typeface="+mn-lt"/>
                        </a:rPr>
                        <a:t>slot</a:t>
                      </a:r>
                      <a:r>
                        <a:rPr lang="en-US" altLang="zh-CN" sz="1000">
                          <a:ea typeface="+mn-lt"/>
                        </a:rPr>
                        <a:t>, </a:t>
                      </a:r>
                      <a:r>
                        <a:rPr lang="zh-CN" altLang="en-US" sz="1000">
                          <a:ea typeface="+mn-lt"/>
                        </a:rPr>
                        <a:t>Up to </a:t>
                      </a:r>
                      <a:r>
                        <a:rPr lang="en-US" altLang="zh-CN" sz="1000">
                          <a:ea typeface="+mn-lt"/>
                        </a:rPr>
                        <a:t>8GB 1600MHz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7655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1*mSATA SSD (The chassis has no SATA space)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1*VGA port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4*Ethernet port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2*USB3.0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1*DC_IN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1*Power HDD LED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1*VGA port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/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4*Intel 82583V/82574L Gigabit Ethernet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Start </a:t>
                      </a:r>
                      <a:r>
                        <a:rPr lang="en-US" altLang="zh-CN" sz="1000">
                          <a:ea typeface="+mn-lt"/>
                        </a:rPr>
                        <a:t>a</a:t>
                      </a:r>
                      <a:r>
                        <a:rPr lang="zh-CN" sz="1000">
                          <a:ea typeface="+mn-lt"/>
                        </a:rPr>
                        <a:t>uto </a:t>
                      </a:r>
                      <a:r>
                        <a:rPr lang="en-US" altLang="zh-CN" sz="1000">
                          <a:ea typeface="+mn-lt"/>
                        </a:rPr>
                        <a:t>a</a:t>
                      </a:r>
                      <a:r>
                        <a:rPr lang="zh-CN" sz="1000">
                          <a:ea typeface="+mn-lt"/>
                        </a:rPr>
                        <a:t>fter </a:t>
                      </a:r>
                      <a:r>
                        <a:rPr lang="en-US" altLang="zh-CN" sz="1000">
                          <a:ea typeface="+mn-lt"/>
                        </a:rPr>
                        <a:t>p</a:t>
                      </a:r>
                      <a:r>
                        <a:rPr lang="zh-CN" sz="1000">
                          <a:ea typeface="+mn-lt"/>
                        </a:rPr>
                        <a:t>ower </a:t>
                      </a:r>
                      <a:r>
                        <a:rPr lang="en-US" altLang="zh-CN" sz="1000">
                          <a:ea typeface="+mn-lt"/>
                        </a:rPr>
                        <a:t>r</a:t>
                      </a:r>
                      <a:r>
                        <a:rPr lang="zh-CN" sz="1000">
                          <a:ea typeface="+mn-lt"/>
                        </a:rPr>
                        <a:t>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DC 12V-4A 5.5*2.5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CCC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FCC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190*165*45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-0~+50℃ (Commercial HDD); -20℃~+50℃ (Industrial SSD); Surface Air flow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Gross Weight </a:t>
                      </a:r>
                      <a:r>
                        <a:rPr lang="en-US" altLang="zh-CN" sz="1000">
                          <a:ea typeface="+mn-lt"/>
                        </a:rPr>
                        <a:t>1.3KG</a:t>
                      </a:r>
                      <a:r>
                        <a:rPr lang="zh-CN" altLang="en-US" sz="1000">
                          <a:ea typeface="+mn-lt"/>
                        </a:rPr>
                        <a:t>; Net Weight </a:t>
                      </a:r>
                      <a:r>
                        <a:rPr lang="en-US" altLang="zh-CN" sz="1000">
                          <a:ea typeface="+mn-lt"/>
                        </a:rPr>
                        <a:t>1.0KG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330*230*80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3" name="文本框 2"/>
          <p:cNvSpPr txBox="1"/>
          <p:nvPr userDrawn="1"/>
        </p:nvSpPr>
        <p:spPr>
          <a:xfrm>
            <a:off x="11183938" y="5000625"/>
            <a:ext cx="309880" cy="368300"/>
          </a:xfrm>
          <a:prstGeom prst="rect">
            <a:avLst/>
          </a:prstGeom>
        </p:spPr>
        <p:txBody>
          <a:bodyPr wrap="none" rtlCol="0">
            <a:spAutoFit/>
          </a:bodyPr>
          <a:p>
            <a:endParaRPr lang="zh-CN" altLang="en-US"/>
          </a:p>
        </p:txBody>
      </p:sp>
      <p:pic>
        <p:nvPicPr>
          <p:cNvPr id="28" name="图片 27" descr="upload_post_object_v2_606339120"/>
          <p:cNvPicPr>
            <a:picLocks noChangeAspect="1"/>
          </p:cNvPicPr>
          <p:nvPr/>
        </p:nvPicPr>
        <p:blipFill>
          <a:blip r:embed="rId1"/>
          <a:srcRect t="56" b="56"/>
          <a:stretch>
            <a:fillRect/>
          </a:stretch>
        </p:blipFill>
        <p:spPr>
          <a:xfrm>
            <a:off x="4143600" y="3451490"/>
            <a:ext cx="2202053" cy="2160000"/>
          </a:xfrm>
          <a:prstGeom prst="rect">
            <a:avLst/>
          </a:prstGeom>
        </p:spPr>
      </p:pic>
      <p:pic>
        <p:nvPicPr>
          <p:cNvPr id="9" name="图片 8" descr="外置手册-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83970"/>
            <a:ext cx="6858000" cy="2167255"/>
          </a:xfrm>
          <a:prstGeom prst="rect">
            <a:avLst/>
          </a:prstGeom>
        </p:spPr>
      </p:pic>
      <p:sp>
        <p:nvSpPr>
          <p:cNvPr id="11" name="文本框 10"/>
          <p:cNvSpPr txBox="1"/>
          <p:nvPr userDrawn="1">
            <p:custDataLst>
              <p:tags r:id="rId3"/>
            </p:custDataLst>
          </p:nvPr>
        </p:nvSpPr>
        <p:spPr>
          <a:xfrm>
            <a:off x="0" y="4221480"/>
            <a:ext cx="360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Iron Chassis, Spray painting process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Onboard Intel Bay Trai series processor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DDR3L memory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1*mSATA slot for storage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3" name="文本框 12"/>
          <p:cNvSpPr txBox="1"/>
          <p:nvPr userDrawn="1">
            <p:custDataLst>
              <p:tags r:id="rId4"/>
            </p:custDataLst>
          </p:nvPr>
        </p:nvSpPr>
        <p:spPr>
          <a:xfrm>
            <a:off x="0" y="969645"/>
            <a:ext cx="3429000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OTS-1170 4LAN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6" name="文本框 15"/>
          <p:cNvSpPr txBox="1"/>
          <p:nvPr userDrawn="1">
            <p:custDataLst>
              <p:tags r:id="rId5"/>
            </p:custDataLst>
          </p:nvPr>
        </p:nvSpPr>
        <p:spPr>
          <a:xfrm>
            <a:off x="5407025" y="299085"/>
            <a:ext cx="1440000" cy="55800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 1170NP-15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Bay Trai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Desktop Host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表格 5"/>
          <p:cNvGraphicFramePr/>
          <p:nvPr/>
        </p:nvGraphicFramePr>
        <p:xfrm>
          <a:off x="0" y="6151805"/>
          <a:ext cx="6858000" cy="5473065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29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just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Intel Atom N2600/D2500/D2550 (Select option)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</a:rPr>
                        <a:t>BKHD-559NP-NET-PC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AMI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29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1*DDR3L SO-DIMM Memory </a:t>
                      </a:r>
                      <a:r>
                        <a:rPr lang="zh-CN" altLang="en-US" sz="1000">
                          <a:ea typeface="+mn-lt"/>
                        </a:rPr>
                        <a:t>slot</a:t>
                      </a:r>
                      <a:r>
                        <a:rPr lang="en-US" altLang="zh-CN" sz="1000">
                          <a:ea typeface="+mn-lt"/>
                        </a:rPr>
                        <a:t>, </a:t>
                      </a:r>
                      <a:r>
                        <a:rPr lang="zh-CN" altLang="en-US" sz="1000">
                          <a:ea typeface="+mn-lt"/>
                          <a:sym typeface="+mn-ea"/>
                        </a:rPr>
                        <a:t>Up to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4GB 1333MHz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29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1*mSATA SSD (The chassis has no SATA space)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1*VGA port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  <a:sym typeface="+mn-ea"/>
                        </a:rPr>
                        <a:t>4*</a:t>
                      </a:r>
                      <a:r>
                        <a:rPr sz="1000">
                          <a:ea typeface="+mn-lt"/>
                          <a:sym typeface="+mn-ea"/>
                        </a:rPr>
                        <a:t>Ethernet ports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2*USB3.0;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1*RJ45 Console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1*Power HDD LED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  <a:sym typeface="+mn-ea"/>
                        </a:rPr>
                        <a:t>1*VGA port; </a:t>
                      </a:r>
                      <a:r>
                        <a:rPr sz="1000">
                          <a:ea typeface="+mn-lt"/>
                          <a:sym typeface="+mn-ea"/>
                        </a:rPr>
                        <a:t>1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*</a:t>
                      </a:r>
                      <a:r>
                        <a:rPr sz="1000">
                          <a:ea typeface="+mn-lt"/>
                          <a:sym typeface="+mn-ea"/>
                        </a:rPr>
                        <a:t>AC 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P</a:t>
                      </a:r>
                      <a:r>
                        <a:rPr sz="1000">
                          <a:ea typeface="+mn-lt"/>
                          <a:sym typeface="+mn-ea"/>
                        </a:rPr>
                        <a:t>ower input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1*Power Button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/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4*Intel 82583V/82574L Gigabit Ethernet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Mean Well LRS-50-12 (Input: 100-240V~1.0A Output: 12V 4.2A)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CE; CCC; FCC; 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   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262*173*45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-0~+50℃ (Commercial HDD); -20℃~+50℃ (Industrial SSD); Surface Air flow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Gross Weight 1.7KG; Net Weight 1.35KG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330*230*80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3" name="文本框 2"/>
          <p:cNvSpPr txBox="1"/>
          <p:nvPr userDrawn="1"/>
        </p:nvSpPr>
        <p:spPr>
          <a:xfrm>
            <a:off x="11183938" y="5000625"/>
            <a:ext cx="309880" cy="368300"/>
          </a:xfrm>
          <a:prstGeom prst="rect">
            <a:avLst/>
          </a:prstGeom>
        </p:spPr>
        <p:txBody>
          <a:bodyPr wrap="none" rtlCol="0">
            <a:spAutoFit/>
          </a:bodyPr>
          <a:p>
            <a:endParaRPr lang="zh-CN" altLang="en-US"/>
          </a:p>
        </p:txBody>
      </p:sp>
      <p:pic>
        <p:nvPicPr>
          <p:cNvPr id="11" name="图片 10" descr="upload_post_object_v2_937400440"/>
          <p:cNvPicPr>
            <a:picLocks noChangeAspect="1"/>
          </p:cNvPicPr>
          <p:nvPr/>
        </p:nvPicPr>
        <p:blipFill>
          <a:blip r:embed="rId1"/>
          <a:srcRect t="5" b="5"/>
          <a:stretch>
            <a:fillRect/>
          </a:stretch>
        </p:blipFill>
        <p:spPr>
          <a:xfrm>
            <a:off x="4143600" y="3610875"/>
            <a:ext cx="2376944" cy="2160000"/>
          </a:xfrm>
          <a:prstGeom prst="rect">
            <a:avLst/>
          </a:prstGeom>
        </p:spPr>
      </p:pic>
      <p:pic>
        <p:nvPicPr>
          <p:cNvPr id="9" name="图片 8" descr="外置手册-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43355"/>
            <a:ext cx="6858000" cy="2167255"/>
          </a:xfrm>
          <a:prstGeom prst="rect">
            <a:avLst/>
          </a:prstGeom>
        </p:spPr>
      </p:pic>
      <p:sp>
        <p:nvSpPr>
          <p:cNvPr id="17" name="文本框 16"/>
          <p:cNvSpPr txBox="1"/>
          <p:nvPr userDrawn="1">
            <p:custDataLst>
              <p:tags r:id="rId3"/>
            </p:custDataLst>
          </p:nvPr>
        </p:nvSpPr>
        <p:spPr>
          <a:xfrm>
            <a:off x="0" y="969645"/>
            <a:ext cx="3429000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IPS-559 4LAN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0" name="文本框 9"/>
          <p:cNvSpPr txBox="1"/>
          <p:nvPr userDrawn="1">
            <p:custDataLst>
              <p:tags r:id="rId4"/>
            </p:custDataLst>
          </p:nvPr>
        </p:nvSpPr>
        <p:spPr>
          <a:xfrm>
            <a:off x="5135880" y="299085"/>
            <a:ext cx="1711325" cy="558165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BKHD-559NP-17-4L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Cedarview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13inch-Rack-mount PC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2" name="文本框 11"/>
          <p:cNvSpPr txBox="1"/>
          <p:nvPr userDrawn="1">
            <p:custDataLst>
              <p:tags r:id="rId5"/>
            </p:custDataLst>
          </p:nvPr>
        </p:nvSpPr>
        <p:spPr>
          <a:xfrm>
            <a:off x="0" y="4221480"/>
            <a:ext cx="360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Built-in PSU, Iron chassis design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Onboard Intel Cedarview series processor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DDR3L memory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1*mSATA slot for Storage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表格 5"/>
          <p:cNvGraphicFramePr/>
          <p:nvPr/>
        </p:nvGraphicFramePr>
        <p:xfrm>
          <a:off x="0" y="6095925"/>
          <a:ext cx="6858000" cy="5471945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29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Intel Celeron J1900/N2840/J1800 (Select option)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</a:rPr>
                        <a:t>BKHD-1170NP-15-4L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just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AMI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1*DDR3L SO-DIMM Memory </a:t>
                      </a:r>
                      <a:r>
                        <a:rPr lang="zh-CN" altLang="en-US" sz="1000">
                          <a:ea typeface="+mn-lt"/>
                        </a:rPr>
                        <a:t>slot</a:t>
                      </a:r>
                      <a:r>
                        <a:rPr lang="en-US" altLang="zh-CN" sz="1000">
                          <a:ea typeface="+mn-lt"/>
                        </a:rPr>
                        <a:t>, </a:t>
                      </a:r>
                      <a:r>
                        <a:rPr lang="zh-CN" altLang="en-US" sz="1000">
                          <a:ea typeface="+mn-lt"/>
                        </a:rPr>
                        <a:t>Up to </a:t>
                      </a:r>
                      <a:r>
                        <a:rPr lang="en-US" altLang="zh-CN" sz="1000">
                          <a:ea typeface="+mn-lt"/>
                        </a:rPr>
                        <a:t>8GB 1600MHz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7655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1*mSATA SSD (The chassis has no SATA space)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1*VGA port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4*Ethernet port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2*USB3.0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1*DC_IN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1*Power HDD LED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1*VGA port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/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4*Intel 82583V/82574L Gigabit Ethernet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Start </a:t>
                      </a:r>
                      <a:r>
                        <a:rPr lang="en-US" altLang="zh-CN" sz="1000">
                          <a:ea typeface="+mn-lt"/>
                        </a:rPr>
                        <a:t>a</a:t>
                      </a:r>
                      <a:r>
                        <a:rPr lang="zh-CN" sz="1000">
                          <a:ea typeface="+mn-lt"/>
                        </a:rPr>
                        <a:t>uto </a:t>
                      </a:r>
                      <a:r>
                        <a:rPr lang="en-US" altLang="zh-CN" sz="1000">
                          <a:ea typeface="+mn-lt"/>
                        </a:rPr>
                        <a:t>a</a:t>
                      </a:r>
                      <a:r>
                        <a:rPr lang="zh-CN" sz="1000">
                          <a:ea typeface="+mn-lt"/>
                        </a:rPr>
                        <a:t>fter </a:t>
                      </a:r>
                      <a:r>
                        <a:rPr lang="en-US" altLang="zh-CN" sz="1000">
                          <a:ea typeface="+mn-lt"/>
                        </a:rPr>
                        <a:t>p</a:t>
                      </a:r>
                      <a:r>
                        <a:rPr lang="zh-CN" sz="1000">
                          <a:ea typeface="+mn-lt"/>
                        </a:rPr>
                        <a:t>ower </a:t>
                      </a:r>
                      <a:r>
                        <a:rPr lang="en-US" altLang="zh-CN" sz="1000">
                          <a:ea typeface="+mn-lt"/>
                        </a:rPr>
                        <a:t>r</a:t>
                      </a:r>
                      <a:r>
                        <a:rPr lang="zh-CN" sz="1000">
                          <a:ea typeface="+mn-lt"/>
                        </a:rPr>
                        <a:t>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DC 12V-4A 5.5*2.5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CCC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FCC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190*165*45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-0~+50℃ (Commercial HDD); -20℃~+50℃ (Industrial SSD); Surface Air flow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Gross Weight </a:t>
                      </a:r>
                      <a:r>
                        <a:rPr lang="en-US" altLang="zh-CN" sz="1000">
                          <a:ea typeface="+mn-lt"/>
                        </a:rPr>
                        <a:t>1.3KG</a:t>
                      </a:r>
                      <a:r>
                        <a:rPr lang="zh-CN" altLang="en-US" sz="1000">
                          <a:ea typeface="+mn-lt"/>
                        </a:rPr>
                        <a:t>; Net Weight </a:t>
                      </a:r>
                      <a:r>
                        <a:rPr lang="en-US" altLang="zh-CN" sz="1000">
                          <a:ea typeface="+mn-lt"/>
                        </a:rPr>
                        <a:t>1.0KG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330*230*80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3" name="文本框 2"/>
          <p:cNvSpPr txBox="1"/>
          <p:nvPr userDrawn="1"/>
        </p:nvSpPr>
        <p:spPr>
          <a:xfrm>
            <a:off x="11183938" y="5000625"/>
            <a:ext cx="309880" cy="368300"/>
          </a:xfrm>
          <a:prstGeom prst="rect">
            <a:avLst/>
          </a:prstGeom>
        </p:spPr>
        <p:txBody>
          <a:bodyPr wrap="none" rtlCol="0">
            <a:spAutoFit/>
          </a:bodyPr>
          <a:p>
            <a:endParaRPr lang="zh-CN" altLang="en-US"/>
          </a:p>
        </p:txBody>
      </p:sp>
      <p:sp>
        <p:nvSpPr>
          <p:cNvPr id="11" name="文本框 10"/>
          <p:cNvSpPr txBox="1"/>
          <p:nvPr userDrawn="1">
            <p:custDataLst>
              <p:tags r:id="rId1"/>
            </p:custDataLst>
          </p:nvPr>
        </p:nvSpPr>
        <p:spPr>
          <a:xfrm>
            <a:off x="0" y="4221480"/>
            <a:ext cx="360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Iron Chassis, Spray painting process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Onboard Intel Bay Trai series processor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DDR3L memory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1*mSATA slot for storage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3" name="文本框 12"/>
          <p:cNvSpPr txBox="1"/>
          <p:nvPr userDrawn="1">
            <p:custDataLst>
              <p:tags r:id="rId2"/>
            </p:custDataLst>
          </p:nvPr>
        </p:nvSpPr>
        <p:spPr>
          <a:xfrm>
            <a:off x="0" y="969645"/>
            <a:ext cx="3429000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OTSB-1170 4LAN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6" name="文本框 15"/>
          <p:cNvSpPr txBox="1"/>
          <p:nvPr userDrawn="1">
            <p:custDataLst>
              <p:tags r:id="rId3"/>
            </p:custDataLst>
          </p:nvPr>
        </p:nvSpPr>
        <p:spPr>
          <a:xfrm>
            <a:off x="5407025" y="299085"/>
            <a:ext cx="1440000" cy="55800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BKHD-559NP-17-4L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Cedarview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Desktop Host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2" name="图片 1" descr="外置手册-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1335405"/>
            <a:ext cx="6858000" cy="2167255"/>
          </a:xfrm>
          <a:prstGeom prst="rect">
            <a:avLst/>
          </a:prstGeom>
        </p:spPr>
      </p:pic>
      <p:pic>
        <p:nvPicPr>
          <p:cNvPr id="28" name="图片 27" descr="upload_post_object_v2_606339120"/>
          <p:cNvPicPr>
            <a:picLocks noChangeAspect="1"/>
          </p:cNvPicPr>
          <p:nvPr/>
        </p:nvPicPr>
        <p:blipFill>
          <a:blip r:embed="rId6"/>
          <a:srcRect t="56" b="56"/>
          <a:stretch>
            <a:fillRect/>
          </a:stretch>
        </p:blipFill>
        <p:spPr>
          <a:xfrm>
            <a:off x="4143600" y="3451490"/>
            <a:ext cx="2202053" cy="2160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表格 5"/>
          <p:cNvGraphicFramePr/>
          <p:nvPr/>
        </p:nvGraphicFramePr>
        <p:xfrm>
          <a:off x="0" y="6095290"/>
          <a:ext cx="6858000" cy="547243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798320"/>
                <a:gridCol w="5059680"/>
              </a:tblGrid>
              <a:tr h="28829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just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Intel Atom N2600/D2500/D2550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(Select option)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BKHD-559NP-17-4L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just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AMI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1*DDR3L SO-DIMM Memory </a:t>
                      </a:r>
                      <a:r>
                        <a:rPr lang="zh-CN" altLang="en-US" sz="1000">
                          <a:ea typeface="+mn-lt"/>
                        </a:rPr>
                        <a:t>slot</a:t>
                      </a:r>
                      <a:r>
                        <a:rPr lang="en-US" altLang="zh-CN" sz="1000">
                          <a:ea typeface="+mn-lt"/>
                        </a:rPr>
                        <a:t>, </a:t>
                      </a:r>
                      <a:r>
                        <a:rPr lang="zh-CN" altLang="en-US" sz="1000">
                          <a:ea typeface="+mn-lt"/>
                          <a:sym typeface="+mn-ea"/>
                        </a:rPr>
                        <a:t>Up to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4GB 1333MHz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1*mSATA SSD (The chassis has no SATA space)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1*VGA port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4*Ethernet port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2*USB2.0;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1*RJ45 Console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1*Power HDD LED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1*DC_IN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1*VGA port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/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4*Intel 82583V/82574L Gigabit Ethernet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Start </a:t>
                      </a:r>
                      <a:r>
                        <a:rPr lang="en-US" altLang="zh-CN" sz="1000">
                          <a:ea typeface="+mn-lt"/>
                        </a:rPr>
                        <a:t>a</a:t>
                      </a:r>
                      <a:r>
                        <a:rPr lang="zh-CN" sz="1000">
                          <a:ea typeface="+mn-lt"/>
                        </a:rPr>
                        <a:t>uto </a:t>
                      </a:r>
                      <a:r>
                        <a:rPr lang="en-US" altLang="zh-CN" sz="1000">
                          <a:ea typeface="+mn-lt"/>
                        </a:rPr>
                        <a:t>a</a:t>
                      </a:r>
                      <a:r>
                        <a:rPr lang="zh-CN" sz="1000">
                          <a:ea typeface="+mn-lt"/>
                        </a:rPr>
                        <a:t>fter </a:t>
                      </a:r>
                      <a:r>
                        <a:rPr lang="en-US" altLang="zh-CN" sz="1000">
                          <a:ea typeface="+mn-lt"/>
                        </a:rPr>
                        <a:t>p</a:t>
                      </a:r>
                      <a:r>
                        <a:rPr lang="zh-CN" sz="1000">
                          <a:ea typeface="+mn-lt"/>
                        </a:rPr>
                        <a:t>ower </a:t>
                      </a:r>
                      <a:r>
                        <a:rPr lang="en-US" altLang="zh-CN" sz="1000">
                          <a:ea typeface="+mn-lt"/>
                        </a:rPr>
                        <a:t>r</a:t>
                      </a:r>
                      <a:r>
                        <a:rPr lang="zh-CN" sz="1000">
                          <a:ea typeface="+mn-lt"/>
                        </a:rPr>
                        <a:t>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DC 12V-4A 5.5*2.5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CCC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FCC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just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195*190*45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just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-0~+50℃ (Commercial HDD); -20℃~+50℃ (Industrial SSD); Surface Air flow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just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5~90RH, Non-condensing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just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Gross Weight 1.5KG; Net Weight 1.1KG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just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330*230*80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3" name="文本框 2"/>
          <p:cNvSpPr txBox="1"/>
          <p:nvPr userDrawn="1"/>
        </p:nvSpPr>
        <p:spPr>
          <a:xfrm>
            <a:off x="11183938" y="5000625"/>
            <a:ext cx="309880" cy="368300"/>
          </a:xfrm>
          <a:prstGeom prst="rect">
            <a:avLst/>
          </a:prstGeom>
        </p:spPr>
        <p:txBody>
          <a:bodyPr wrap="none" rtlCol="0">
            <a:spAutoFit/>
          </a:bodyPr>
          <a:p>
            <a:endParaRPr lang="zh-CN" altLang="en-US"/>
          </a:p>
        </p:txBody>
      </p:sp>
      <p:pic>
        <p:nvPicPr>
          <p:cNvPr id="11" name="图片 10" descr="upload_post_object_v2_937400440"/>
          <p:cNvPicPr>
            <a:picLocks noChangeAspect="1"/>
          </p:cNvPicPr>
          <p:nvPr/>
        </p:nvPicPr>
        <p:blipFill>
          <a:blip r:embed="rId1"/>
          <a:srcRect t="5" b="5"/>
          <a:stretch>
            <a:fillRect/>
          </a:stretch>
        </p:blipFill>
        <p:spPr>
          <a:xfrm>
            <a:off x="4144235" y="3612780"/>
            <a:ext cx="2376944" cy="2160000"/>
          </a:xfrm>
          <a:prstGeom prst="rect">
            <a:avLst/>
          </a:prstGeom>
        </p:spPr>
      </p:pic>
      <p:pic>
        <p:nvPicPr>
          <p:cNvPr id="4" name="图片 3" descr="外置手册-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45260"/>
            <a:ext cx="6858000" cy="2167255"/>
          </a:xfrm>
          <a:prstGeom prst="rect">
            <a:avLst/>
          </a:prstGeom>
        </p:spPr>
      </p:pic>
      <p:sp>
        <p:nvSpPr>
          <p:cNvPr id="13" name="文本框 12"/>
          <p:cNvSpPr txBox="1"/>
          <p:nvPr userDrawn="1">
            <p:custDataLst>
              <p:tags r:id="rId3"/>
            </p:custDataLst>
          </p:nvPr>
        </p:nvSpPr>
        <p:spPr>
          <a:xfrm>
            <a:off x="0" y="969645"/>
            <a:ext cx="3429000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OTS-559 4LAN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2" name="文本框 11"/>
          <p:cNvSpPr txBox="1"/>
          <p:nvPr userDrawn="1">
            <p:custDataLst>
              <p:tags r:id="rId4"/>
            </p:custDataLst>
          </p:nvPr>
        </p:nvSpPr>
        <p:spPr>
          <a:xfrm>
            <a:off x="0" y="4221480"/>
            <a:ext cx="360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Iron Chassis, Spray painting process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Onboard Intel Cedarview series processor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DDR3L memory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1*mSATA slot for storage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6" name="文本框 15"/>
          <p:cNvSpPr txBox="1"/>
          <p:nvPr userDrawn="1">
            <p:custDataLst>
              <p:tags r:id="rId5"/>
            </p:custDataLst>
          </p:nvPr>
        </p:nvSpPr>
        <p:spPr>
          <a:xfrm>
            <a:off x="5407025" y="299085"/>
            <a:ext cx="1440000" cy="55800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BKHD-559NP-17-4L</a:t>
            </a:r>
            <a:endParaRPr lang="en-US"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Cedarview</a:t>
            </a:r>
            <a:endParaRPr lang="en-US"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Desktop Host</a:t>
            </a:r>
            <a:endParaRPr lang="en-US"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 userDrawn="1"/>
        </p:nvSpPr>
        <p:spPr>
          <a:xfrm>
            <a:off x="11183938" y="5000625"/>
            <a:ext cx="309880" cy="368300"/>
          </a:xfrm>
          <a:prstGeom prst="rect">
            <a:avLst/>
          </a:prstGeom>
        </p:spPr>
        <p:txBody>
          <a:bodyPr wrap="none" rtlCol="0">
            <a:spAutoFit/>
          </a:bodyPr>
          <a:p>
            <a:endParaRPr lang="zh-CN" altLang="en-US"/>
          </a:p>
        </p:txBody>
      </p:sp>
      <p:pic>
        <p:nvPicPr>
          <p:cNvPr id="2" name="图片 1" descr="外置手册-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401445"/>
            <a:ext cx="6858000" cy="2167255"/>
          </a:xfrm>
          <a:prstGeom prst="rect">
            <a:avLst/>
          </a:prstGeom>
        </p:spPr>
      </p:pic>
      <p:graphicFrame>
        <p:nvGraphicFramePr>
          <p:cNvPr id="9" name="表格 8"/>
          <p:cNvGraphicFramePr/>
          <p:nvPr>
            <p:custDataLst>
              <p:tags r:id="rId2"/>
            </p:custDataLst>
          </p:nvPr>
        </p:nvGraphicFramePr>
        <p:xfrm>
          <a:off x="0" y="6095290"/>
          <a:ext cx="6858000" cy="547243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798320"/>
                <a:gridCol w="5059680"/>
              </a:tblGrid>
              <a:tr h="28829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just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Intel Atom N2600/D2500/D2550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 (Select option)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l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</a:rPr>
                        <a:t>BKHD-559NP-17-4L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just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AMI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1*DDR3L SO-DIMM Memory </a:t>
                      </a:r>
                      <a:r>
                        <a:rPr lang="zh-CN" altLang="en-US" sz="1000">
                          <a:ea typeface="+mn-lt"/>
                        </a:rPr>
                        <a:t>slot</a:t>
                      </a:r>
                      <a:r>
                        <a:rPr lang="en-US" altLang="zh-CN" sz="1000">
                          <a:ea typeface="+mn-lt"/>
                        </a:rPr>
                        <a:t>, </a:t>
                      </a:r>
                      <a:r>
                        <a:rPr lang="zh-CN" altLang="en-US" sz="1000">
                          <a:ea typeface="+mn-lt"/>
                        </a:rPr>
                        <a:t>Up to </a:t>
                      </a:r>
                      <a:r>
                        <a:rPr lang="en-US" altLang="zh-CN" sz="1000">
                          <a:ea typeface="+mn-lt"/>
                        </a:rPr>
                        <a:t>4</a:t>
                      </a:r>
                      <a:r>
                        <a:rPr lang="en-US" altLang="zh-CN" sz="1000">
                          <a:ea typeface="+mn-lt"/>
                        </a:rPr>
                        <a:t>GB 1333MHz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1*mSATA SSD (The chassis has no SATA space)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1*VGA port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4*Ethernet port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2*USB2.0;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1*RJ45 Console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1*Power HDD LED</a:t>
                      </a:r>
                      <a:r>
                        <a:rPr lang="en-US" sz="1000">
                          <a:ea typeface="+mn-lt"/>
                          <a:sym typeface="+mn-ea"/>
                        </a:rPr>
                        <a:t>; </a:t>
                      </a:r>
                      <a:r>
                        <a:rPr lang="en-US" altLang="zh-CN" sz="1000">
                          <a:ea typeface="+mn-lt"/>
                          <a:sym typeface="+mn-ea"/>
                        </a:rPr>
                        <a:t>1*DC_IN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1*VGA port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/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4*Intel 82583V/82574L Gigabit Ethernet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Start </a:t>
                      </a:r>
                      <a:r>
                        <a:rPr lang="en-US" altLang="zh-CN" sz="1000">
                          <a:ea typeface="+mn-lt"/>
                        </a:rPr>
                        <a:t>a</a:t>
                      </a:r>
                      <a:r>
                        <a:rPr lang="zh-CN" sz="1000">
                          <a:ea typeface="+mn-lt"/>
                        </a:rPr>
                        <a:t>uto </a:t>
                      </a:r>
                      <a:r>
                        <a:rPr lang="en-US" altLang="zh-CN" sz="1000">
                          <a:ea typeface="+mn-lt"/>
                        </a:rPr>
                        <a:t>a</a:t>
                      </a:r>
                      <a:r>
                        <a:rPr lang="zh-CN" sz="1000">
                          <a:ea typeface="+mn-lt"/>
                        </a:rPr>
                        <a:t>fter </a:t>
                      </a:r>
                      <a:r>
                        <a:rPr lang="en-US" altLang="zh-CN" sz="1000">
                          <a:ea typeface="+mn-lt"/>
                        </a:rPr>
                        <a:t>p</a:t>
                      </a:r>
                      <a:r>
                        <a:rPr lang="zh-CN" sz="1000">
                          <a:ea typeface="+mn-lt"/>
                        </a:rPr>
                        <a:t>ower </a:t>
                      </a:r>
                      <a:r>
                        <a:rPr lang="en-US" altLang="zh-CN" sz="1000">
                          <a:ea typeface="+mn-lt"/>
                        </a:rPr>
                        <a:t>r</a:t>
                      </a:r>
                      <a:r>
                        <a:rPr lang="zh-CN" sz="1000">
                          <a:ea typeface="+mn-lt"/>
                        </a:rPr>
                        <a:t>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DC 12V-4A 5.5*2.5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CCC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FCC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just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195*190*45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just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-0~+50℃ (Commercial HDD); -20℃~+50℃ (Industrial SSD); Surface Air flow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just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5~90RH, Non-condensing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just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Gross Weight 1.5KG; Net Weight 1.1KG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just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330*230*80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12" name="文本框 11"/>
          <p:cNvSpPr txBox="1"/>
          <p:nvPr userDrawn="1">
            <p:custDataLst>
              <p:tags r:id="rId3"/>
            </p:custDataLst>
          </p:nvPr>
        </p:nvSpPr>
        <p:spPr>
          <a:xfrm>
            <a:off x="0" y="4221480"/>
            <a:ext cx="360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Iron Chassis, Spray painting process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Onboard Intel Cedarview series processor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DDR3L memory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1*mSATA slot for storage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6" name="文本框 15"/>
          <p:cNvSpPr txBox="1"/>
          <p:nvPr userDrawn="1">
            <p:custDataLst>
              <p:tags r:id="rId4"/>
            </p:custDataLst>
          </p:nvPr>
        </p:nvSpPr>
        <p:spPr>
          <a:xfrm>
            <a:off x="5407025" y="299085"/>
            <a:ext cx="1440000" cy="558000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lang="en-US"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559NP-17-4L</a:t>
            </a:r>
            <a:endParaRPr lang="en-US"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Cedarview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Desktop Host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13" name="图片 12" descr="upload_post_object_v2_93740044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t="5" b="5"/>
          <a:stretch>
            <a:fillRect/>
          </a:stretch>
        </p:blipFill>
        <p:spPr>
          <a:xfrm>
            <a:off x="4144235" y="3612780"/>
            <a:ext cx="2376944" cy="2160000"/>
          </a:xfrm>
          <a:prstGeom prst="rect">
            <a:avLst/>
          </a:prstGeom>
        </p:spPr>
      </p:pic>
      <p:sp>
        <p:nvSpPr>
          <p:cNvPr id="14" name="文本框 13"/>
          <p:cNvSpPr txBox="1"/>
          <p:nvPr userDrawn="1">
            <p:custDataLst>
              <p:tags r:id="rId7"/>
            </p:custDataLst>
          </p:nvPr>
        </p:nvSpPr>
        <p:spPr>
          <a:xfrm>
            <a:off x="0" y="969645"/>
            <a:ext cx="3429000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OTSB-559 4LAN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表格 5"/>
          <p:cNvGraphicFramePr/>
          <p:nvPr/>
        </p:nvGraphicFramePr>
        <p:xfrm>
          <a:off x="0" y="6095290"/>
          <a:ext cx="6858000" cy="5471945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29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Intel Core i3-1115G4/i5</a:t>
                      </a:r>
                      <a:r>
                        <a:rPr lang="zh-CN" altLang="en-US" sz="1000">
                          <a:ea typeface="+mn-lt"/>
                        </a:rPr>
                        <a:t>-</a:t>
                      </a:r>
                      <a:r>
                        <a:rPr lang="en-US" altLang="zh-CN" sz="1000">
                          <a:ea typeface="+mn-lt"/>
                        </a:rPr>
                        <a:t>1135G7/i7</a:t>
                      </a:r>
                      <a:r>
                        <a:rPr lang="zh-CN" altLang="en-US" sz="1000">
                          <a:ea typeface="+mn-lt"/>
                        </a:rPr>
                        <a:t>-</a:t>
                      </a:r>
                      <a:r>
                        <a:rPr lang="en-US" altLang="zh-CN" sz="1000">
                          <a:ea typeface="+mn-lt"/>
                        </a:rPr>
                        <a:t>1165G7 (Select option)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just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</a:rPr>
                        <a:t>BKHD-1449NP-20-6L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  <a:sym typeface="+mn-ea"/>
                        </a:rPr>
                        <a:t>AMI EFI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2*DDR4 SO-DIMM Memory slot, Up to 64GB 3200MHz 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1*M.2 NVMe (2280); 1*mSATA SSD </a:t>
                      </a:r>
                      <a:r>
                        <a:rPr lang="en-US" altLang="zh-CN" sz="1000">
                          <a:ea typeface="+mn-lt"/>
                        </a:rPr>
                        <a:t>(The chassis has no SATA space)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</a:t>
                      </a:r>
                      <a:r>
                        <a:rPr lang="en-US" altLang="zh-CN" sz="1000">
                          <a:ea typeface="+mn-lt"/>
                        </a:rPr>
                        <a:t> U</a:t>
                      </a:r>
                      <a:r>
                        <a:rPr lang="zh-CN" altLang="en-US" sz="1000">
                          <a:ea typeface="+mn-lt"/>
                        </a:rPr>
                        <a:t>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7655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1*VGA port; 1*HD port (Optional)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6*</a:t>
                      </a:r>
                      <a:r>
                        <a:rPr sz="1000">
                          <a:ea typeface="+mn-lt"/>
                        </a:rPr>
                        <a:t>Ethernet ports</a:t>
                      </a:r>
                      <a:r>
                        <a:rPr lang="en-US" sz="1000">
                          <a:ea typeface="+mn-lt"/>
                        </a:rPr>
                        <a:t>; 2*USB3.0; </a:t>
                      </a:r>
                      <a:r>
                        <a:rPr lang="en-US" altLang="zh-CN" sz="1000">
                          <a:ea typeface="+mn-lt"/>
                        </a:rPr>
                        <a:t>1*RJ45 Console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HDD LED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1*VGA port; 1*DC_IN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1*Mini PCIe for WiFi/Bluetooth/4G module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6</a:t>
                      </a:r>
                      <a:r>
                        <a:rPr sz="1000">
                          <a:ea typeface="+mn-lt"/>
                        </a:rPr>
                        <a:t>*Intel </a:t>
                      </a:r>
                      <a:r>
                        <a:rPr lang="en-US" sz="1000">
                          <a:ea typeface="+mn-lt"/>
                        </a:rPr>
                        <a:t>i226 or i225 2.5</a:t>
                      </a:r>
                      <a:r>
                        <a:rPr lang="en-US" altLang="zh-CN" sz="1000">
                          <a:ea typeface="+mn-lt"/>
                        </a:rPr>
                        <a:t>Gigabit </a:t>
                      </a:r>
                      <a:r>
                        <a:rPr sz="1000">
                          <a:ea typeface="+mn-lt"/>
                        </a:rPr>
                        <a:t>Ethernet port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Start </a:t>
                      </a:r>
                      <a:r>
                        <a:rPr lang="en-US" altLang="zh-CN" sz="1000">
                          <a:ea typeface="+mn-lt"/>
                        </a:rPr>
                        <a:t>a</a:t>
                      </a:r>
                      <a:r>
                        <a:rPr lang="zh-CN" sz="1000">
                          <a:ea typeface="+mn-lt"/>
                        </a:rPr>
                        <a:t>uto </a:t>
                      </a:r>
                      <a:r>
                        <a:rPr lang="en-US" altLang="zh-CN" sz="1000">
                          <a:ea typeface="+mn-lt"/>
                        </a:rPr>
                        <a:t>a</a:t>
                      </a:r>
                      <a:r>
                        <a:rPr lang="zh-CN" sz="1000">
                          <a:ea typeface="+mn-lt"/>
                        </a:rPr>
                        <a:t>fter </a:t>
                      </a:r>
                      <a:r>
                        <a:rPr lang="en-US" altLang="zh-CN" sz="1000">
                          <a:ea typeface="+mn-lt"/>
                        </a:rPr>
                        <a:t>p</a:t>
                      </a:r>
                      <a:r>
                        <a:rPr lang="zh-CN" sz="1000">
                          <a:ea typeface="+mn-lt"/>
                        </a:rPr>
                        <a:t>ower </a:t>
                      </a:r>
                      <a:r>
                        <a:rPr lang="en-US" altLang="zh-CN" sz="1000">
                          <a:ea typeface="+mn-lt"/>
                        </a:rPr>
                        <a:t>r</a:t>
                      </a:r>
                      <a:r>
                        <a:rPr lang="zh-CN" sz="1000">
                          <a:ea typeface="+mn-lt"/>
                        </a:rPr>
                        <a:t>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DC 12V-10A 5.5*2.5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CCC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FCC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210*200*45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-0~+50℃ (Commercial HDD); -20℃~+50℃ (Industrial SSD); Surface Air flow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Gross Weight 1.6KG; Net Weight 1.25KG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330*230*80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3" name="文本框 2"/>
          <p:cNvSpPr txBox="1"/>
          <p:nvPr userDrawn="1"/>
        </p:nvSpPr>
        <p:spPr>
          <a:xfrm>
            <a:off x="11183938" y="5000625"/>
            <a:ext cx="309880" cy="368300"/>
          </a:xfrm>
          <a:prstGeom prst="rect">
            <a:avLst/>
          </a:prstGeom>
        </p:spPr>
        <p:txBody>
          <a:bodyPr wrap="none" rtlCol="0">
            <a:spAutoFit/>
          </a:bodyPr>
          <a:p>
            <a:endParaRPr lang="zh-CN" altLang="en-US"/>
          </a:p>
        </p:txBody>
      </p:sp>
      <p:pic>
        <p:nvPicPr>
          <p:cNvPr id="10" name="图片 9" descr="upload_post_object_v2_73936547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3600" y="3598175"/>
            <a:ext cx="2374350" cy="2160000"/>
          </a:xfrm>
          <a:prstGeom prst="rect">
            <a:avLst/>
          </a:prstGeom>
        </p:spPr>
      </p:pic>
      <p:sp>
        <p:nvSpPr>
          <p:cNvPr id="16" name="文本框 15"/>
          <p:cNvSpPr txBox="1"/>
          <p:nvPr userDrawn="1">
            <p:custDataLst>
              <p:tags r:id="rId2"/>
            </p:custDataLst>
          </p:nvPr>
        </p:nvSpPr>
        <p:spPr>
          <a:xfrm>
            <a:off x="5135880" y="299085"/>
            <a:ext cx="1711325" cy="558165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BKHD-1449NP-20-6L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Tiger Lake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Desktop Host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3" name="文本框 12"/>
          <p:cNvSpPr txBox="1"/>
          <p:nvPr userDrawn="1">
            <p:custDataLst>
              <p:tags r:id="rId3"/>
            </p:custDataLst>
          </p:nvPr>
        </p:nvSpPr>
        <p:spPr>
          <a:xfrm>
            <a:off x="0" y="969645"/>
            <a:ext cx="3429000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OTS-1449 6LAN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5" name="文本框 4"/>
          <p:cNvSpPr txBox="1"/>
          <p:nvPr userDrawn="1">
            <p:custDataLst>
              <p:tags r:id="rId4"/>
            </p:custDataLst>
          </p:nvPr>
        </p:nvSpPr>
        <p:spPr>
          <a:xfrm>
            <a:off x="0" y="4221480"/>
            <a:ext cx="360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Iron Chassis, Spray painting process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Onboard Intel Tiger Lake Processor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Supports dual-channel DDR4 memory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1*M.2 SSD, 1*mSATA slot for Storage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401445"/>
            <a:ext cx="6858000" cy="216408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表格 5"/>
          <p:cNvGraphicFramePr/>
          <p:nvPr/>
        </p:nvGraphicFramePr>
        <p:xfrm>
          <a:off x="0" y="6107355"/>
          <a:ext cx="6858000" cy="547243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29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Intel Celeron J6412/J6412</a:t>
                      </a:r>
                      <a:r>
                        <a:rPr lang="en-US" altLang="zh-CN" sz="1000">
                          <a:ea typeface="+mn-lt"/>
                        </a:rPr>
                        <a:t> (Select option)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just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</a:rPr>
                        <a:t>BKHD-1493NP-20-6L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AMI EFI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2*DDR4 SO-DIMM Memory slot, Up to 32GB 3200MHz 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1*mSATA SSD </a:t>
                      </a:r>
                      <a:r>
                        <a:rPr lang="en-US" altLang="zh-CN" sz="1000">
                          <a:ea typeface="+mn-lt"/>
                        </a:rPr>
                        <a:t>(The chassis has no SATA space)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</a:t>
                      </a:r>
                      <a:r>
                        <a:rPr lang="en-US" altLang="zh-CN" sz="1000">
                          <a:ea typeface="+mn-lt"/>
                        </a:rPr>
                        <a:t> U</a:t>
                      </a:r>
                      <a:r>
                        <a:rPr lang="zh-CN" altLang="en-US" sz="1000">
                          <a:ea typeface="+mn-lt"/>
                        </a:rPr>
                        <a:t>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1*VGA port; 1*HD port (Optional)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6*</a:t>
                      </a:r>
                      <a:r>
                        <a:rPr sz="1000">
                          <a:ea typeface="+mn-lt"/>
                        </a:rPr>
                        <a:t>Ethernet ports</a:t>
                      </a:r>
                      <a:r>
                        <a:rPr lang="en-US" sz="1000">
                          <a:ea typeface="+mn-lt"/>
                        </a:rPr>
                        <a:t>; 2*USB3.0; </a:t>
                      </a:r>
                      <a:r>
                        <a:rPr lang="en-US" altLang="zh-CN" sz="1000">
                          <a:ea typeface="+mn-lt"/>
                        </a:rPr>
                        <a:t>1*RJ45 Console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HDD LED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1*VGA port; 1*DC_IN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1*Mini PCIe for WiFi/Bluetooth/4G module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6</a:t>
                      </a:r>
                      <a:r>
                        <a:rPr sz="1000">
                          <a:ea typeface="+mn-lt"/>
                        </a:rPr>
                        <a:t>*Intel </a:t>
                      </a:r>
                      <a:r>
                        <a:rPr lang="en-US" sz="1000">
                          <a:ea typeface="+mn-lt"/>
                        </a:rPr>
                        <a:t>i226 or i225 2.5</a:t>
                      </a:r>
                      <a:r>
                        <a:rPr lang="en-US" altLang="zh-CN" sz="1000">
                          <a:ea typeface="+mn-lt"/>
                        </a:rPr>
                        <a:t>Gigabit </a:t>
                      </a:r>
                      <a:r>
                        <a:rPr sz="1000">
                          <a:ea typeface="+mn-lt"/>
                        </a:rPr>
                        <a:t>Ethernet port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DC 12V-4A 5.5*2.5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CE; CCC; FCC; 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210*200*45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-0~+50℃ (Commercial HDD); -20℃~+50℃ (Industrial SSD); Surface Air flow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Gross Weight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1.6KG; Net Weight</a:t>
                      </a:r>
                      <a:r>
                        <a:rPr lang="en-US" altLang="zh-CN" sz="1000">
                          <a:ea typeface="+mn-lt"/>
                        </a:rPr>
                        <a:t> </a:t>
                      </a:r>
                      <a:r>
                        <a:rPr lang="zh-CN" altLang="en-US" sz="1000">
                          <a:ea typeface="+mn-lt"/>
                        </a:rPr>
                        <a:t>1.25KG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330*230*80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3" name="文本框 2"/>
          <p:cNvSpPr txBox="1"/>
          <p:nvPr userDrawn="1"/>
        </p:nvSpPr>
        <p:spPr>
          <a:xfrm>
            <a:off x="11183938" y="5000625"/>
            <a:ext cx="309880" cy="368300"/>
          </a:xfrm>
          <a:prstGeom prst="rect">
            <a:avLst/>
          </a:prstGeom>
        </p:spPr>
        <p:txBody>
          <a:bodyPr wrap="none" rtlCol="0">
            <a:spAutoFit/>
          </a:bodyPr>
          <a:p>
            <a:endParaRPr lang="zh-CN" altLang="en-US"/>
          </a:p>
        </p:txBody>
      </p:sp>
      <p:pic>
        <p:nvPicPr>
          <p:cNvPr id="9" name="图片 8" descr="upload_post_object_v2_140616321"/>
          <p:cNvPicPr>
            <a:picLocks noChangeAspect="1"/>
          </p:cNvPicPr>
          <p:nvPr/>
        </p:nvPicPr>
        <p:blipFill>
          <a:blip r:embed="rId1"/>
          <a:srcRect l="13" r="13"/>
          <a:stretch>
            <a:fillRect/>
          </a:stretch>
        </p:blipFill>
        <p:spPr>
          <a:xfrm>
            <a:off x="4143600" y="3598175"/>
            <a:ext cx="2422236" cy="2160000"/>
          </a:xfrm>
          <a:prstGeom prst="rect">
            <a:avLst/>
          </a:prstGeom>
        </p:spPr>
      </p:pic>
      <p:sp>
        <p:nvSpPr>
          <p:cNvPr id="2" name="文本框 1"/>
          <p:cNvSpPr txBox="1"/>
          <p:nvPr userDrawn="1">
            <p:custDataLst>
              <p:tags r:id="rId2"/>
            </p:custDataLst>
          </p:nvPr>
        </p:nvSpPr>
        <p:spPr>
          <a:xfrm>
            <a:off x="0" y="969645"/>
            <a:ext cx="3429000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OTS-1493 6LAN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6" name="文本框 15"/>
          <p:cNvSpPr txBox="1"/>
          <p:nvPr userDrawn="1">
            <p:custDataLst>
              <p:tags r:id="rId3"/>
            </p:custDataLst>
          </p:nvPr>
        </p:nvSpPr>
        <p:spPr>
          <a:xfrm>
            <a:off x="5135880" y="299085"/>
            <a:ext cx="1711325" cy="558165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BKHD-1493NP-20-6L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Elkhart Lake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Desktop Host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7" name="文本框 16"/>
          <p:cNvSpPr txBox="1"/>
          <p:nvPr userDrawn="1">
            <p:custDataLst>
              <p:tags r:id="rId4"/>
            </p:custDataLst>
          </p:nvPr>
        </p:nvSpPr>
        <p:spPr>
          <a:xfrm>
            <a:off x="0" y="4221480"/>
            <a:ext cx="360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Iron Chassis, Spray painting process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Onboard Intel Elkhart Lake Processor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2*DDR4 memory,up to 32GB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1*mSATA slot for storage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401445"/>
            <a:ext cx="6858000" cy="216408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表格 5"/>
          <p:cNvGraphicFramePr/>
          <p:nvPr/>
        </p:nvGraphicFramePr>
        <p:xfrm>
          <a:off x="0" y="6095925"/>
          <a:ext cx="6858000" cy="5497195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00000"/>
                <a:gridCol w="5058000"/>
              </a:tblGrid>
              <a:tr h="28829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Processor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Intel Celeron N5105/N5100 (Select option)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Chipset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algn="just" defTabSz="685800">
                        <a:lnSpc>
                          <a:spcPct val="7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000">
                          <a:ea typeface="+mn-lt"/>
                        </a:rPr>
                        <a:t>BKHD-1338NP-20-6L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 b="1">
                          <a:ea typeface="+mn-lt"/>
                        </a:rPr>
                        <a:t>BIOS</a:t>
                      </a:r>
                      <a:endParaRPr lang="en-US" altLang="zh-CN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AMI EFI BIOS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Memory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2*DDR4 SO-DIMM Memory slot, Up to 32GB 2933MHz 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Storage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1*mSATA SSD (The chassis has no SATA space)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Chip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Integrated Intel</a:t>
                      </a:r>
                      <a:r>
                        <a:rPr lang="en-US" altLang="zh-CN" sz="1000">
                          <a:ea typeface="+mn-lt"/>
                        </a:rPr>
                        <a:t> U</a:t>
                      </a:r>
                      <a:r>
                        <a:rPr lang="zh-CN" altLang="en-US" sz="1000">
                          <a:ea typeface="+mn-lt"/>
                        </a:rPr>
                        <a:t>HD Graphics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Display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1*VGA port; 1*HD port (Optional)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Front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>
                          <a:ea typeface="+mn-lt"/>
                        </a:rPr>
                        <a:t>6*</a:t>
                      </a:r>
                      <a:r>
                        <a:rPr sz="1000">
                          <a:ea typeface="+mn-lt"/>
                        </a:rPr>
                        <a:t>Ethernet ports</a:t>
                      </a:r>
                      <a:r>
                        <a:rPr lang="en-US" sz="1000">
                          <a:ea typeface="+mn-lt"/>
                        </a:rPr>
                        <a:t>; 2*USB3.0; </a:t>
                      </a:r>
                      <a:r>
                        <a:rPr lang="en-US" altLang="zh-CN" sz="1000">
                          <a:ea typeface="+mn-lt"/>
                        </a:rPr>
                        <a:t>1*RJ45 Console</a:t>
                      </a:r>
                      <a:r>
                        <a:rPr lang="en-US" sz="1000">
                          <a:ea typeface="+mn-lt"/>
                        </a:rPr>
                        <a:t>; </a:t>
                      </a:r>
                      <a:r>
                        <a:rPr lang="en-US" altLang="zh-CN" sz="1000">
                          <a:ea typeface="+mn-lt"/>
                        </a:rPr>
                        <a:t>1*Power HDD LED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Back I/O interface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1*VGA port; 1*DC_IN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31242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Expansion slot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1*Mini PCIe for WiFi/Bluetooth module;</a:t>
                      </a:r>
                      <a:endParaRPr lang="en-US" altLang="zh-CN" sz="1000">
                        <a:ea typeface="+mn-lt"/>
                      </a:endParaRPr>
                    </a:p>
                    <a:p>
                      <a:pPr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1*Mini PCIe for 4G (USB protocol) module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Ethernet port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6</a:t>
                      </a:r>
                      <a:r>
                        <a:rPr sz="1000">
                          <a:ea typeface="+mn-lt"/>
                        </a:rPr>
                        <a:t>*Intel </a:t>
                      </a:r>
                      <a:r>
                        <a:rPr lang="en-US" sz="1000">
                          <a:ea typeface="+mn-lt"/>
                        </a:rPr>
                        <a:t>i226 or i225 2.5</a:t>
                      </a:r>
                      <a:r>
                        <a:rPr lang="en-US" altLang="zh-CN" sz="1000">
                          <a:ea typeface="+mn-lt"/>
                        </a:rPr>
                        <a:t>Gigabit </a:t>
                      </a:r>
                      <a:r>
                        <a:rPr sz="1000">
                          <a:ea typeface="+mn-lt"/>
                        </a:rPr>
                        <a:t>Ethernet port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29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Other functions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Start auto after power restored; Wake-up on LAN; PXE; Watchdog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Power Supply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DC 12V-4A 5.5*2.5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Certificate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CE; CCC; FCC; RoHS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210*200*45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Working Temperature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000">
                          <a:ea typeface="+mn-lt"/>
                        </a:rPr>
                        <a:t>-0~+50℃ (Commercial HDD); -20℃~+50℃ (Industrial SSD); Surface Air flow</a:t>
                      </a:r>
                      <a:endParaRPr lang="en-US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Environment Humidity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>
                          <a:ea typeface="+mn-lt"/>
                        </a:rPr>
                        <a:t>5~90RH, Non-condensing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sz="1000" b="1">
                          <a:ea typeface="+mn-lt"/>
                        </a:rPr>
                        <a:t>Weight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ea typeface="+mn-lt"/>
                        </a:rPr>
                        <a:t>Gross Weight 1.6KG; Net Weight 1.25KG</a:t>
                      </a:r>
                      <a:endParaRPr lang="zh-CN" altLang="en-US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  <a:tr h="288000"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 b="1">
                          <a:ea typeface="+mn-lt"/>
                        </a:rPr>
                        <a:t>Package Size</a:t>
                      </a:r>
                      <a:endParaRPr lang="zh-CN" altLang="en-US" sz="1000" b="1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  <a:tc>
                  <a:txBody>
                    <a:bodyPr/>
                    <a:p>
                      <a:pPr indent="0" algn="just">
                        <a:lnSpc>
                          <a:spcPct val="7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ea typeface="+mn-lt"/>
                        </a:rPr>
                        <a:t>330*230*80 (MM)</a:t>
                      </a:r>
                      <a:endParaRPr lang="en-US" altLang="zh-CN" sz="1000">
                        <a:ea typeface="+mn-lt"/>
                      </a:endParaRPr>
                    </a:p>
                  </a:txBody>
                  <a:tcPr marL="100012" marR="100012" marT="3570" marB="3570" vert="horz" anchor="ctr" anchorCtr="0"/>
                </a:tc>
              </a:tr>
            </a:tbl>
          </a:graphicData>
        </a:graphic>
      </p:graphicFrame>
      <p:sp>
        <p:nvSpPr>
          <p:cNvPr id="3" name="文本框 2"/>
          <p:cNvSpPr txBox="1"/>
          <p:nvPr userDrawn="1"/>
        </p:nvSpPr>
        <p:spPr>
          <a:xfrm>
            <a:off x="11183938" y="5000625"/>
            <a:ext cx="309880" cy="368300"/>
          </a:xfrm>
          <a:prstGeom prst="rect">
            <a:avLst/>
          </a:prstGeom>
        </p:spPr>
        <p:txBody>
          <a:bodyPr wrap="none" rtlCol="0">
            <a:spAutoFit/>
          </a:bodyPr>
          <a:p>
            <a:endParaRPr lang="zh-CN" altLang="en-US"/>
          </a:p>
        </p:txBody>
      </p:sp>
      <p:pic>
        <p:nvPicPr>
          <p:cNvPr id="9" name="图片 8" descr="upload_post_object_v2_140616321"/>
          <p:cNvPicPr>
            <a:picLocks noChangeAspect="1"/>
          </p:cNvPicPr>
          <p:nvPr/>
        </p:nvPicPr>
        <p:blipFill>
          <a:blip r:embed="rId1"/>
          <a:srcRect l="13" r="13"/>
          <a:stretch>
            <a:fillRect/>
          </a:stretch>
        </p:blipFill>
        <p:spPr>
          <a:xfrm>
            <a:off x="4143600" y="3598175"/>
            <a:ext cx="2422236" cy="2160000"/>
          </a:xfrm>
          <a:prstGeom prst="rect">
            <a:avLst/>
          </a:prstGeom>
        </p:spPr>
      </p:pic>
      <p:sp>
        <p:nvSpPr>
          <p:cNvPr id="17" name="文本框 16"/>
          <p:cNvSpPr txBox="1"/>
          <p:nvPr userDrawn="1">
            <p:custDataLst>
              <p:tags r:id="rId2"/>
            </p:custDataLst>
          </p:nvPr>
        </p:nvSpPr>
        <p:spPr>
          <a:xfrm>
            <a:off x="0" y="4221480"/>
            <a:ext cx="3600000" cy="1080000"/>
          </a:xfrm>
          <a:prstGeom prst="rect">
            <a:avLst/>
          </a:prstGeom>
        </p:spPr>
        <p:txBody>
          <a:bodyPr wrap="square" rtlCol="0">
            <a:noAutofit/>
          </a:bodyPr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Iron Chassis, Spray painting process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Onboard Intel Jasper Lake Processor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Support 2*DDR4 memory,up to 32GB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  <a:p>
            <a:pPr marL="171450" indent="-171450" algn="l">
              <a:lnSpc>
                <a:spcPct val="100000"/>
              </a:lnSpc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1200">
                <a:solidFill>
                  <a:srgbClr val="535353"/>
                </a:solidFill>
                <a:latin typeface="Arial" panose="020B0604020202090204" pitchFamily="34" charset="0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1*mSATA slot for storage</a:t>
            </a:r>
            <a:endParaRPr lang="zh-CN" altLang="en-US" sz="1200">
              <a:solidFill>
                <a:srgbClr val="535353"/>
              </a:solidFill>
              <a:latin typeface="Arial" panose="020B0604020202090204" pitchFamily="34" charset="0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2" name="文本框 1"/>
          <p:cNvSpPr txBox="1"/>
          <p:nvPr userDrawn="1">
            <p:custDataLst>
              <p:tags r:id="rId3"/>
            </p:custDataLst>
          </p:nvPr>
        </p:nvSpPr>
        <p:spPr>
          <a:xfrm>
            <a:off x="0" y="969645"/>
            <a:ext cx="3429000" cy="431800"/>
          </a:xfrm>
          <a:prstGeom prst="rect">
            <a:avLst/>
          </a:prstGeom>
        </p:spPr>
        <p:txBody>
          <a:bodyPr wrap="square" rtlCol="0">
            <a:noAutofit/>
          </a:bodyPr>
          <a:p>
            <a:pPr algn="l"/>
            <a:r>
              <a:rPr lang="en-US" altLang="zh-CN" sz="2000" b="1">
                <a:solidFill>
                  <a:srgbClr val="1E7D5C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  <a:sym typeface="+mn-ea"/>
              </a:rPr>
              <a:t>OTS-1338 6LAN</a:t>
            </a:r>
            <a:endParaRPr lang="en-US" altLang="zh-CN" sz="2000" b="1">
              <a:solidFill>
                <a:srgbClr val="1E7D5C"/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  <a:sym typeface="+mn-ea"/>
            </a:endParaRPr>
          </a:p>
        </p:txBody>
      </p:sp>
      <p:sp>
        <p:nvSpPr>
          <p:cNvPr id="16" name="文本框 15"/>
          <p:cNvSpPr txBox="1"/>
          <p:nvPr userDrawn="1">
            <p:custDataLst>
              <p:tags r:id="rId4"/>
            </p:custDataLst>
          </p:nvPr>
        </p:nvSpPr>
        <p:spPr>
          <a:xfrm>
            <a:off x="5135880" y="299085"/>
            <a:ext cx="1711325" cy="558165"/>
          </a:xfrm>
          <a:prstGeom prst="rect">
            <a:avLst/>
          </a:prstGeom>
        </p:spPr>
        <p:txBody>
          <a:bodyPr wrap="square" rtlCol="0" anchor="ctr">
            <a:noAutofit/>
          </a:bodyPr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BKHD-1338NP-20-6L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Intel Jasper lake 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  <a:p>
            <a:pPr algn="l" defTabSz="685800">
              <a:lnSpc>
                <a:spcPct val="80000"/>
              </a:lnSpc>
              <a:spcBef>
                <a:spcPts val="300"/>
              </a:spcBef>
            </a:pPr>
            <a:r>
              <a:rPr sz="1000">
                <a:solidFill>
                  <a:srgbClr val="FFFFFF"/>
                </a:solidFill>
                <a:latin typeface="Arial" panose="020B0604020202090204" pitchFamily="34" charset="0"/>
                <a:ea typeface="思源黑体 Regular" panose="020B0500000000000000" charset="-122"/>
                <a:cs typeface="Arial" panose="020B0604020202090204" pitchFamily="34" charset="0"/>
                <a:sym typeface="+mn-ea"/>
              </a:rPr>
              <a:t>Desktop Host</a:t>
            </a:r>
            <a:endParaRPr sz="1000">
              <a:solidFill>
                <a:srgbClr val="FFFFFF"/>
              </a:solidFill>
              <a:latin typeface="Arial" panose="020B0604020202090204" pitchFamily="34" charset="0"/>
              <a:ea typeface="思源黑体 Regular" panose="020B0500000000000000" charset="-122"/>
              <a:cs typeface="Arial" panose="020B0604020202090204" pitchFamily="34" charset="0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401445"/>
            <a:ext cx="6858000" cy="216408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00.xml><?xml version="1.0" encoding="utf-8"?>
<p:tagLst xmlns:p="http://schemas.openxmlformats.org/presentationml/2006/main">
  <p:tag name="KSO_WM_BEAUTIFY_FLAG" val=""/>
</p:tagLst>
</file>

<file path=ppt/tags/tag101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KSO_WM_UNIT_TABLE_BEAUTIFY" val="smartTable{7334fe33-a6cd-4188-ac42-e1b39a7c00ee}"/>
</p:tagLst>
</file>

<file path=ppt/tags/tag104.xml><?xml version="1.0" encoding="utf-8"?>
<p:tagLst xmlns:p="http://schemas.openxmlformats.org/presentationml/2006/main">
  <p:tag name="KSO_WM_BEAUTIFY_FLAG" val=""/>
</p:tagLst>
</file>

<file path=ppt/tags/tag105.xml><?xml version="1.0" encoding="utf-8"?>
<p:tagLst xmlns:p="http://schemas.openxmlformats.org/presentationml/2006/main">
  <p:tag name="KSO_WM_BEAUTIFY_FLAG" val=""/>
</p:tagLst>
</file>

<file path=ppt/tags/tag106.xml><?xml version="1.0" encoding="utf-8"?>
<p:tagLst xmlns:p="http://schemas.openxmlformats.org/presentationml/2006/main">
  <p:tag name="KSO_WM_BEAUTIFY_FLAG" val=""/>
</p:tagLst>
</file>

<file path=ppt/tags/tag107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KSO_WM_BEAUTIFY_FLAG" val=""/>
</p:tagLst>
</file>

<file path=ppt/tags/tag109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10.xml><?xml version="1.0" encoding="utf-8"?>
<p:tagLst xmlns:p="http://schemas.openxmlformats.org/presentationml/2006/main">
  <p:tag name="KSO_WM_BEAUTIFY_FLAG" val=""/>
</p:tagLst>
</file>

<file path=ppt/tags/tag111.xml><?xml version="1.0" encoding="utf-8"?>
<p:tagLst xmlns:p="http://schemas.openxmlformats.org/presentationml/2006/main">
  <p:tag name="KSO_WM_BEAUTIFY_FLAG" val=""/>
</p:tagLst>
</file>

<file path=ppt/tags/tag112.xml><?xml version="1.0" encoding="utf-8"?>
<p:tagLst xmlns:p="http://schemas.openxmlformats.org/presentationml/2006/main">
  <p:tag name="KSO_WM_BEAUTIFY_FLAG" val=""/>
</p:tagLst>
</file>

<file path=ppt/tags/tag113.xml><?xml version="1.0" encoding="utf-8"?>
<p:tagLst xmlns:p="http://schemas.openxmlformats.org/presentationml/2006/main">
  <p:tag name="KSO_WM_BEAUTIFY_FLAG" val=""/>
</p:tagLst>
</file>

<file path=ppt/tags/tag114.xml><?xml version="1.0" encoding="utf-8"?>
<p:tagLst xmlns:p="http://schemas.openxmlformats.org/presentationml/2006/main">
  <p:tag name="KSO_WM_UNIT_TABLE_BEAUTIFY" val="smartTable{d571f2fa-3a01-4de1-9cf8-9467c5440ad4}"/>
</p:tagLst>
</file>

<file path=ppt/tags/tag115.xml><?xml version="1.0" encoding="utf-8"?>
<p:tagLst xmlns:p="http://schemas.openxmlformats.org/presentationml/2006/main">
  <p:tag name="KSO_WM_BEAUTIFY_FLAG" val=""/>
</p:tagLst>
</file>

<file path=ppt/tags/tag116.xml><?xml version="1.0" encoding="utf-8"?>
<p:tagLst xmlns:p="http://schemas.openxmlformats.org/presentationml/2006/main">
  <p:tag name="KSO_WM_BEAUTIFY_FLAG" val=""/>
</p:tagLst>
</file>

<file path=ppt/tags/tag117.xml><?xml version="1.0" encoding="utf-8"?>
<p:tagLst xmlns:p="http://schemas.openxmlformats.org/presentationml/2006/main">
  <p:tag name="KSO_WM_BEAUTIFY_FLAG" val=""/>
</p:tagLst>
</file>

<file path=ppt/tags/tag118.xml><?xml version="1.0" encoding="utf-8"?>
<p:tagLst xmlns:p="http://schemas.openxmlformats.org/presentationml/2006/main">
  <p:tag name="KSO_WM_BEAUTIFY_FLAG" val=""/>
</p:tagLst>
</file>

<file path=ppt/tags/tag119.xml><?xml version="1.0" encoding="utf-8"?>
<p:tagLst xmlns:p="http://schemas.openxmlformats.org/presentationml/2006/main">
  <p:tag name="KSO_WM_UNIT_TABLE_BEAUTIFY" val="smartTable{d571f2fa-3a01-4de1-9cf8-9467c5440ad4}"/>
</p:tagLst>
</file>

<file path=ppt/tags/tag12.xml><?xml version="1.0" encoding="utf-8"?>
<p:tagLst xmlns:p="http://schemas.openxmlformats.org/presentationml/2006/main">
  <p:tag name="KSO_WM_BEAUTIFY_FLAG" val=""/>
</p:tagLst>
</file>

<file path=ppt/tags/tag120.xml><?xml version="1.0" encoding="utf-8"?>
<p:tagLst xmlns:p="http://schemas.openxmlformats.org/presentationml/2006/main">
  <p:tag name="KSO_WM_BEAUTIFY_FLAG" val=""/>
</p:tagLst>
</file>

<file path=ppt/tags/tag121.xml><?xml version="1.0" encoding="utf-8"?>
<p:tagLst xmlns:p="http://schemas.openxmlformats.org/presentationml/2006/main">
  <p:tag name="KSO_WM_BEAUTIFY_FLAG" val=""/>
</p:tagLst>
</file>

<file path=ppt/tags/tag122.xml><?xml version="1.0" encoding="utf-8"?>
<p:tagLst xmlns:p="http://schemas.openxmlformats.org/presentationml/2006/main">
  <p:tag name="KSO_WM_BEAUTIFY_FLAG" val=""/>
</p:tagLst>
</file>

<file path=ppt/tags/tag123.xml><?xml version="1.0" encoding="utf-8"?>
<p:tagLst xmlns:p="http://schemas.openxmlformats.org/presentationml/2006/main">
  <p:tag name="KSO_WM_BEAUTIFY_FLAG" val=""/>
</p:tagLst>
</file>

<file path=ppt/tags/tag124.xml><?xml version="1.0" encoding="utf-8"?>
<p:tagLst xmlns:p="http://schemas.openxmlformats.org/presentationml/2006/main">
  <p:tag name="KSO_WM_BEAUTIFY_FLAG" val=""/>
</p:tagLst>
</file>

<file path=ppt/tags/tag125.xml><?xml version="1.0" encoding="utf-8"?>
<p:tagLst xmlns:p="http://schemas.openxmlformats.org/presentationml/2006/main">
  <p:tag name="KSO_WM_BEAUTIFY_FLAG" val=""/>
</p:tagLst>
</file>

<file path=ppt/tags/tag126.xml><?xml version="1.0" encoding="utf-8"?>
<p:tagLst xmlns:p="http://schemas.openxmlformats.org/presentationml/2006/main">
  <p:tag name="KSO_WM_BEAUTIFY_FLAG" val=""/>
</p:tagLst>
</file>

<file path=ppt/tags/tag127.xml><?xml version="1.0" encoding="utf-8"?>
<p:tagLst xmlns:p="http://schemas.openxmlformats.org/presentationml/2006/main">
  <p:tag name="KSO_WM_BEAUTIFY_FLAG" val=""/>
</p:tagLst>
</file>

<file path=ppt/tags/tag128.xml><?xml version="1.0" encoding="utf-8"?>
<p:tagLst xmlns:p="http://schemas.openxmlformats.org/presentationml/2006/main">
  <p:tag name="KSO_WM_BEAUTIFY_FLAG" val=""/>
</p:tagLst>
</file>

<file path=ppt/tags/tag129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30.xml><?xml version="1.0" encoding="utf-8"?>
<p:tagLst xmlns:p="http://schemas.openxmlformats.org/presentationml/2006/main">
  <p:tag name="KSO_WM_BEAUTIFY_FLAG" val=""/>
</p:tagLst>
</file>

<file path=ppt/tags/tag131.xml><?xml version="1.0" encoding="utf-8"?>
<p:tagLst xmlns:p="http://schemas.openxmlformats.org/presentationml/2006/main">
  <p:tag name="KSO_WM_BEAUTIFY_FLAG" val=""/>
</p:tagLst>
</file>

<file path=ppt/tags/tag132.xml><?xml version="1.0" encoding="utf-8"?>
<p:tagLst xmlns:p="http://schemas.openxmlformats.org/presentationml/2006/main">
  <p:tag name="KSO_WM_BEAUTIFY_FLAG" val=""/>
</p:tagLst>
</file>

<file path=ppt/tags/tag133.xml><?xml version="1.0" encoding="utf-8"?>
<p:tagLst xmlns:p="http://schemas.openxmlformats.org/presentationml/2006/main">
  <p:tag name="KSO_WM_BEAUTIFY_FLAG" val=""/>
</p:tagLst>
</file>

<file path=ppt/tags/tag134.xml><?xml version="1.0" encoding="utf-8"?>
<p:tagLst xmlns:p="http://schemas.openxmlformats.org/presentationml/2006/main">
  <p:tag name="KSO_WPP_MARK_KEY" val="920f46ba-4521-4bd6-82ce-63b7113c8b63"/>
  <p:tag name="COMMONDATA" val="eyJoZGlkIjoiZjBlZjljMDc5M2EwZGI1ODk3YWU2Y2Y0OGQ5ZTMzMmIifQ==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UNIT_PLACING_PICTURE_USER_VIEWPORT" val="{&quot;height&quot;:3261.659842519685,&quot;width&quot;:3616.418897637795}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spect">
      <a:majorFont>
        <a:latin typeface="微软雅黑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32214</Words>
  <Application>WPS 演示</Application>
  <PresentationFormat>宽屏</PresentationFormat>
  <Paragraphs>2612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8" baseType="lpstr">
      <vt:lpstr>Arial</vt:lpstr>
      <vt:lpstr>宋体</vt:lpstr>
      <vt:lpstr>Wingdings</vt:lpstr>
      <vt:lpstr>思源黑体 Medium</vt:lpstr>
      <vt:lpstr>汉仪中黑KW</vt:lpstr>
      <vt:lpstr>Arial Regular</vt:lpstr>
      <vt:lpstr>Arial Bold</vt:lpstr>
      <vt:lpstr>微软雅黑</vt:lpstr>
      <vt:lpstr>思源黑体 Regular</vt:lpstr>
      <vt:lpstr>Wingdings</vt:lpstr>
      <vt:lpstr>汉仪旗黑</vt:lpstr>
      <vt:lpstr>宋体</vt:lpstr>
      <vt:lpstr>Arial Unicode MS</vt:lpstr>
      <vt:lpstr>Calibri</vt:lpstr>
      <vt:lpstr>Helvetica Neue</vt:lpstr>
      <vt:lpstr>汉仪书宋二KW</vt:lpstr>
      <vt:lpstr>微软雅黑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黎明之光</cp:lastModifiedBy>
  <cp:revision>28</cp:revision>
  <dcterms:created xsi:type="dcterms:W3CDTF">2024-05-31T14:19:32Z</dcterms:created>
  <dcterms:modified xsi:type="dcterms:W3CDTF">2024-05-31T14:19:32Z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2052-6.7.1.8828</vt:lpwstr>
  </property>
  <property fmtid="{D5CDD505-2E9C-101B-9397-08002B2CF9AE}" pid="3" name="ICV">
    <vt:lpwstr>64F94E7ED3EC54DF74DC5966E8DCD572_43</vt:lpwstr>
  </property>
</Properties>
</file>