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1006" r:id="rId3"/>
    <p:sldId id="892" r:id="rId4"/>
    <p:sldId id="638" r:id="rId5"/>
    <p:sldId id="639" r:id="rId6"/>
    <p:sldId id="821" r:id="rId7"/>
    <p:sldId id="930" r:id="rId8"/>
    <p:sldId id="929" r:id="rId9"/>
    <p:sldId id="594" r:id="rId10"/>
    <p:sldId id="278" r:id="rId11"/>
    <p:sldId id="276" r:id="rId12"/>
    <p:sldId id="290" r:id="rId13"/>
    <p:sldId id="291" r:id="rId14"/>
    <p:sldId id="723" r:id="rId15"/>
    <p:sldId id="277" r:id="rId16"/>
    <p:sldId id="976" r:id="rId17"/>
    <p:sldId id="975" r:id="rId18"/>
    <p:sldId id="977" r:id="rId19"/>
    <p:sldId id="978" r:id="rId20"/>
    <p:sldId id="316" r:id="rId21"/>
    <p:sldId id="293" r:id="rId22"/>
    <p:sldId id="427" r:id="rId23"/>
    <p:sldId id="314" r:id="rId24"/>
    <p:sldId id="426" r:id="rId25"/>
    <p:sldId id="259" r:id="rId26"/>
    <p:sldId id="292" r:id="rId27"/>
    <p:sldId id="431" r:id="rId28"/>
    <p:sldId id="433" r:id="rId29"/>
    <p:sldId id="324" r:id="rId30"/>
    <p:sldId id="325" r:id="rId31"/>
    <p:sldId id="296" r:id="rId32"/>
    <p:sldId id="979" r:id="rId33"/>
    <p:sldId id="965" r:id="rId34"/>
    <p:sldId id="966" r:id="rId35"/>
    <p:sldId id="967" r:id="rId36"/>
    <p:sldId id="968" r:id="rId37"/>
    <p:sldId id="971" r:id="rId38"/>
    <p:sldId id="299" r:id="rId39"/>
    <p:sldId id="970" r:id="rId40"/>
    <p:sldId id="969" r:id="rId41"/>
    <p:sldId id="972" r:id="rId42"/>
    <p:sldId id="973" r:id="rId43"/>
    <p:sldId id="974" r:id="rId44"/>
  </p:sldIdLst>
  <p:sldSz cx="6858000" cy="12192000"/>
  <p:notesSz cx="7103745" cy="10234295"/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1E7D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gs" Target="tags/tag207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71479" y="929950"/>
            <a:ext cx="5915025" cy="1033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1479" y="929950"/>
            <a:ext cx="5915025" cy="235655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1479" y="3526395"/>
            <a:ext cx="2914650" cy="773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71854" y="3526395"/>
            <a:ext cx="2914650" cy="773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1397" y="917788"/>
            <a:ext cx="5915188" cy="235438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1397" y="3440341"/>
            <a:ext cx="2904384" cy="1471488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1397" y="5009929"/>
            <a:ext cx="2904384" cy="6264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468899" y="3440341"/>
            <a:ext cx="2917686" cy="1471488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468899" y="5009929"/>
            <a:ext cx="2917686" cy="6264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1425" y="914663"/>
            <a:ext cx="5915025" cy="235655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1479" y="1285550"/>
            <a:ext cx="2343009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914641" y="1285552"/>
            <a:ext cx="3471863" cy="960684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1479" y="4130350"/>
            <a:ext cx="2343009" cy="6776156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07747" y="929950"/>
            <a:ext cx="1478756" cy="1033215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1479" y="929950"/>
            <a:ext cx="4350544" cy="10332156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4.xml"/><Relationship Id="rId15" Type="http://schemas.openxmlformats.org/officeDocument/2006/relationships/tags" Target="../tags/tag3.xml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hyperlink" Target="https://www.bkipc.com" TargetMode="Externa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0" y="302260"/>
            <a:ext cx="6858000" cy="546735"/>
          </a:xfrm>
          <a:prstGeom prst="rect">
            <a:avLst/>
          </a:prstGeom>
          <a:solidFill>
            <a:srgbClr val="1E7D5C">
              <a:alpha val="100000"/>
            </a:srgbClr>
          </a:solidFill>
        </p:spPr>
        <p:txBody>
          <a:bodyPr wrap="square" rtlCol="0">
            <a:noAutofit/>
          </a:bodyPr>
          <a:p>
            <a:pPr algn="l" defTabSz="685800">
              <a:lnSpc>
                <a:spcPct val="90000"/>
              </a:lnSpc>
            </a:pPr>
            <a:endParaRPr lang="zh-CN" altLang="en-US" sz="1200">
              <a:solidFill>
                <a:srgbClr val="1E7D5C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-635" y="11810365"/>
            <a:ext cx="6869430" cy="381635"/>
          </a:xfrm>
          <a:prstGeom prst="rect">
            <a:avLst/>
          </a:prstGeom>
        </p:spPr>
        <p:txBody>
          <a:bodyPr wrap="none" rtlCol="0">
            <a:noAutofit/>
          </a:bodyPr>
          <a:p>
            <a:pPr algn="ctr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zh-CN" altLang="en-US" sz="1000" dirty="0">
                <a:ea typeface="+mn-lt"/>
                <a:cs typeface="Arial Regular" panose="020B0604020202090204" charset="0"/>
                <a:sym typeface="+mn-ea"/>
              </a:rPr>
              <a:t>© 2024</a:t>
            </a:r>
            <a:r>
              <a:rPr lang="en-US" altLang="zh-CN" sz="1000" dirty="0">
                <a:ea typeface="+mn-lt"/>
                <a:cs typeface="Arial Regular" panose="020B0604020202090204" charset="0"/>
                <a:sym typeface="+mn-ea"/>
              </a:rPr>
              <a:t> </a:t>
            </a:r>
            <a:r>
              <a:rPr lang="zh-CN" altLang="en-US" sz="1000" dirty="0">
                <a:ea typeface="+mn-lt"/>
                <a:cs typeface="Arial Regular" panose="020B0604020202090204" charset="0"/>
                <a:sym typeface="+mn-ea"/>
              </a:rPr>
              <a:t>Shenzhen Beikong Industrial Control Co., Ltd.</a:t>
            </a:r>
            <a:r>
              <a:rPr lang="en-US" altLang="zh-CN" sz="1000" dirty="0">
                <a:ea typeface="+mn-lt"/>
                <a:cs typeface="Arial Regular" panose="020B0604020202090204" charset="0"/>
                <a:sym typeface="+mn-ea"/>
              </a:rPr>
              <a:t>   </a:t>
            </a:r>
            <a:r>
              <a:rPr lang="en-US" altLang="zh-CN" sz="1000" dirty="0">
                <a:solidFill>
                  <a:schemeClr val="tx1"/>
                </a:solidFill>
                <a:ea typeface="+mn-lt"/>
                <a:cs typeface="Arial" panose="020B0604020202090204" pitchFamily="34" charset="0"/>
                <a:sym typeface="+mn-ea"/>
              </a:rPr>
              <a:t>W</a:t>
            </a:r>
            <a:r>
              <a:rPr lang="zh-CN" altLang="en-US" sz="1000" dirty="0">
                <a:solidFill>
                  <a:schemeClr val="tx1"/>
                </a:solidFill>
                <a:ea typeface="+mn-lt"/>
                <a:cs typeface="Arial" panose="020B0604020202090204" pitchFamily="34" charset="0"/>
                <a:sym typeface="+mn-ea"/>
              </a:rPr>
              <a:t>ebsite</a:t>
            </a:r>
            <a:r>
              <a:rPr lang="en-US" altLang="zh-CN" sz="1000" dirty="0">
                <a:solidFill>
                  <a:schemeClr val="tx1"/>
                </a:solidFill>
                <a:ea typeface="+mn-lt"/>
                <a:cs typeface="Arial" panose="020B0604020202090204" pitchFamily="34" charset="0"/>
                <a:sym typeface="+mn-ea"/>
              </a:rPr>
              <a:t>:</a:t>
            </a:r>
            <a:r>
              <a:rPr lang="en-US" altLang="zh-CN" sz="1000" dirty="0">
                <a:ea typeface="+mn-lt"/>
                <a:cs typeface="Arial Regular" panose="020B0604020202090204" charset="0"/>
                <a:sym typeface="+mn-ea"/>
                <a:hlinkClick r:id="rId12" action="ppaction://hlinkfile"/>
              </a:rPr>
              <a:t>www.bkipc.com</a:t>
            </a:r>
            <a:endParaRPr lang="en-US" altLang="zh-CN" sz="1000" dirty="0">
              <a:ea typeface="+mn-lt"/>
              <a:cs typeface="Arial Regular" panose="020B0604020202090204" charset="0"/>
              <a:sym typeface="+mn-ea"/>
            </a:endParaRPr>
          </a:p>
          <a:p>
            <a:pPr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zh-CN" altLang="en-US" sz="800" dirty="0">
                <a:ea typeface="+mn-lt"/>
                <a:cs typeface="Arial Regular" panose="020B0604020202090204" charset="0"/>
                <a:sym typeface="+mn-ea"/>
              </a:rPr>
              <a:t>3rd floor, Building 2, Meilan I</a:t>
            </a:r>
            <a:r>
              <a:rPr lang="en-US" altLang="zh-CN" sz="800" dirty="0">
                <a:ea typeface="+mn-lt"/>
                <a:cs typeface="Arial Regular" panose="020B0604020202090204" charset="0"/>
                <a:sym typeface="+mn-ea"/>
              </a:rPr>
              <a:t>ND</a:t>
            </a:r>
            <a:r>
              <a:rPr lang="zh-CN" altLang="en-US" sz="800" dirty="0">
                <a:ea typeface="+mn-lt"/>
                <a:cs typeface="Arial Regular" panose="020B0604020202090204" charset="0"/>
                <a:sym typeface="+mn-ea"/>
              </a:rPr>
              <a:t>,</a:t>
            </a:r>
            <a:r>
              <a:rPr lang="en-US" altLang="zh-CN" sz="800" dirty="0">
                <a:ea typeface="+mn-lt"/>
                <a:cs typeface="Arial Regular" panose="020B0604020202090204" charset="0"/>
                <a:sym typeface="+mn-ea"/>
              </a:rPr>
              <a:t> </a:t>
            </a:r>
            <a:r>
              <a:rPr lang="zh-CN" altLang="en-US" sz="800" dirty="0">
                <a:ea typeface="+mn-lt"/>
                <a:cs typeface="Arial Regular" panose="020B0604020202090204" charset="0"/>
                <a:sym typeface="+mn-ea"/>
              </a:rPr>
              <a:t>Longhua Street,</a:t>
            </a:r>
            <a:r>
              <a:rPr lang="en-US" altLang="zh-CN" sz="800" dirty="0">
                <a:ea typeface="+mn-lt"/>
                <a:cs typeface="Arial Regular" panose="020B0604020202090204" charset="0"/>
                <a:sym typeface="+mn-ea"/>
              </a:rPr>
              <a:t> </a:t>
            </a:r>
            <a:r>
              <a:rPr lang="zh-CN" altLang="en-US" sz="800" dirty="0">
                <a:ea typeface="+mn-lt"/>
                <a:cs typeface="Arial Regular" panose="020B0604020202090204" charset="0"/>
                <a:sym typeface="+mn-ea"/>
              </a:rPr>
              <a:t>Shenzhen, Guangdong, China</a:t>
            </a:r>
            <a:r>
              <a:rPr lang="en-US" altLang="zh-CN" sz="800" dirty="0">
                <a:ea typeface="+mn-lt"/>
                <a:cs typeface="Arial Regular" panose="020B0604020202090204" charset="0"/>
                <a:sym typeface="+mn-ea"/>
              </a:rPr>
              <a:t>, 518109  info@bkipc.com</a:t>
            </a:r>
            <a:endParaRPr lang="zh-CN" altLang="en-US" sz="800" dirty="0">
              <a:ea typeface="+mn-lt"/>
              <a:cs typeface="Arial Regular" panose="020B0604020202090204" charset="0"/>
            </a:endParaRPr>
          </a:p>
        </p:txBody>
      </p:sp>
      <p:cxnSp>
        <p:nvCxnSpPr>
          <p:cNvPr id="16" name="直接连接符 15"/>
          <p:cNvCxnSpPr/>
          <p:nvPr userDrawn="1"/>
        </p:nvCxnSpPr>
        <p:spPr>
          <a:xfrm>
            <a:off x="-10583" y="11810382"/>
            <a:ext cx="6869105" cy="1"/>
          </a:xfrm>
          <a:prstGeom prst="line">
            <a:avLst/>
          </a:prstGeom>
          <a:ln w="12700" cap="flat" cmpd="sng" algn="ctr">
            <a:solidFill>
              <a:srgbClr val="979797">
                <a:alpha val="25000"/>
              </a:srgbClr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 userDrawn="1">
            <p:custDataLst>
              <p:tags r:id="rId13"/>
            </p:custDataLst>
          </p:nvPr>
        </p:nvSpPr>
        <p:spPr>
          <a:xfrm>
            <a:off x="0" y="3602990"/>
            <a:ext cx="1288415" cy="35433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zh-CN" altLang="en-US" sz="2000" b="1">
                <a:solidFill>
                  <a:srgbClr val="1E7D5C"/>
                </a:solidFill>
                <a:latin typeface="Arial Bold" panose="020B0604020202090204" charset="0"/>
                <a:ea typeface="微软雅黑" panose="020B0503020204020204" charset="-122"/>
                <a:cs typeface="Arial Bold" panose="020B0604020202090204" charset="0"/>
                <a:sym typeface="+mn-ea"/>
              </a:rPr>
              <a:t>Features</a:t>
            </a:r>
            <a:endParaRPr lang="zh-CN" altLang="en-US" sz="2000" b="1">
              <a:solidFill>
                <a:srgbClr val="1E7D5C"/>
              </a:solidFill>
              <a:latin typeface="Arial Bold" panose="020B0604020202090204" charset="0"/>
              <a:ea typeface="微软雅黑" panose="020B0503020204020204" charset="-122"/>
              <a:cs typeface="Arial Bold" panose="020B0604020202090204" charset="0"/>
              <a:sym typeface="+mn-ea"/>
            </a:endParaRPr>
          </a:p>
        </p:txBody>
      </p:sp>
      <p:sp>
        <p:nvSpPr>
          <p:cNvPr id="12" name="文本框 11"/>
          <p:cNvSpPr txBox="1"/>
          <p:nvPr userDrawn="1">
            <p:custDataLst>
              <p:tags r:id="rId14"/>
            </p:custDataLst>
          </p:nvPr>
        </p:nvSpPr>
        <p:spPr>
          <a:xfrm>
            <a:off x="0" y="5656176"/>
            <a:ext cx="2931795" cy="398780"/>
          </a:xfrm>
          <a:prstGeom prst="rect">
            <a:avLst/>
          </a:prstGeom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1E7D5C"/>
                </a:solidFill>
                <a:latin typeface="Arial Bold" panose="020B0604020202090204" charset="0"/>
                <a:ea typeface="微软雅黑" panose="020B0503020204020204" charset="-122"/>
                <a:cs typeface="Arial Bold" panose="020B0604020202090204" charset="0"/>
                <a:sym typeface="+mn-ea"/>
              </a:rPr>
              <a:t>Product Specifications</a:t>
            </a:r>
            <a:endParaRPr lang="zh-CN" altLang="en-US" sz="2000" b="1">
              <a:solidFill>
                <a:srgbClr val="1E7D5C"/>
              </a:solidFill>
              <a:latin typeface="Arial Bold" panose="020B0604020202090204" charset="0"/>
              <a:ea typeface="微软雅黑" panose="020B0503020204020204" charset="-122"/>
              <a:cs typeface="Arial Bold" panose="020B0604020202090204" charset="0"/>
              <a:sym typeface="+mn-ea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0" y="260350"/>
            <a:ext cx="2054225" cy="588645"/>
            <a:chOff x="0" y="410"/>
            <a:chExt cx="3235" cy="927"/>
          </a:xfrm>
        </p:grpSpPr>
        <p:sp>
          <p:nvSpPr>
            <p:cNvPr id="4" name="文本框 3"/>
            <p:cNvSpPr txBox="1"/>
            <p:nvPr userDrawn="1">
              <p:custDataLst>
                <p:tags r:id="rId15"/>
              </p:custDataLst>
            </p:nvPr>
          </p:nvSpPr>
          <p:spPr>
            <a:xfrm>
              <a:off x="0" y="475"/>
              <a:ext cx="3235" cy="862"/>
            </a:xfrm>
            <a:prstGeom prst="rect">
              <a:avLst/>
            </a:prstGeom>
          </p:spPr>
          <p:txBody>
            <a:bodyPr wrap="square" rtlCol="0">
              <a:noAutofit/>
            </a:bodyPr>
            <a:p>
              <a:r>
                <a:rPr lang="zh-CN" altLang="en-US" sz="2600" b="1">
                  <a:solidFill>
                    <a:srgbClr val="FFFFFF"/>
                  </a:solidFill>
                  <a:latin typeface="思源黑体 Medium" charset="0"/>
                  <a:ea typeface="思源黑体 Medium" charset="0"/>
                  <a:cs typeface="思源黑体 Medium" charset="0"/>
                </a:rPr>
                <a:t>倍控</a:t>
              </a:r>
              <a:r>
                <a:rPr lang="en-US" altLang="zh-CN" sz="2600" b="1">
                  <a:solidFill>
                    <a:srgbClr val="FFFFFF"/>
                  </a:solidFill>
                  <a:latin typeface="思源黑体 Medium" charset="0"/>
                  <a:ea typeface="思源黑体 Medium" charset="0"/>
                  <a:cs typeface="思源黑体 Medium" charset="0"/>
                </a:rPr>
                <a:t>BKHD</a:t>
              </a:r>
              <a:endParaRPr lang="en-US" altLang="zh-CN" sz="2600" b="1">
                <a:solidFill>
                  <a:srgbClr val="FFFFFF"/>
                </a:solidFill>
                <a:latin typeface="思源黑体 Medium" charset="0"/>
                <a:ea typeface="思源黑体 Medium" charset="0"/>
                <a:cs typeface="思源黑体 Medium" charset="0"/>
              </a:endParaRPr>
            </a:p>
          </p:txBody>
        </p:sp>
        <p:sp>
          <p:nvSpPr>
            <p:cNvPr id="6" name="文本框 5"/>
            <p:cNvSpPr txBox="1"/>
            <p:nvPr userDrawn="1">
              <p:custDataLst>
                <p:tags r:id="rId16"/>
              </p:custDataLst>
            </p:nvPr>
          </p:nvSpPr>
          <p:spPr>
            <a:xfrm>
              <a:off x="2637" y="410"/>
              <a:ext cx="598" cy="444"/>
            </a:xfrm>
            <a:prstGeom prst="rect">
              <a:avLst/>
            </a:prstGeom>
          </p:spPr>
          <p:txBody>
            <a:bodyPr wrap="square" rtlCol="0">
              <a:noAutofit/>
            </a:bodyPr>
            <a:p>
              <a:r>
                <a:rPr lang="zh-CN" altLang="en-US" sz="1400">
                  <a:solidFill>
                    <a:srgbClr val="FFFFFF"/>
                  </a:solidFill>
                  <a:latin typeface="Arial Regular" panose="020B0604020202090204" charset="0"/>
                  <a:ea typeface="思源黑体 Medium" charset="0"/>
                  <a:cs typeface="Arial Regular" panose="020B0604020202090204" charset="0"/>
                </a:rPr>
                <a:t>®</a:t>
              </a:r>
              <a:endParaRPr lang="zh-CN" altLang="en-US" sz="1400">
                <a:solidFill>
                  <a:srgbClr val="FFFFFF"/>
                </a:solidFill>
                <a:latin typeface="Arial Regular" panose="020B0604020202090204" charset="0"/>
                <a:ea typeface="思源黑体 Medium" charset="0"/>
                <a:cs typeface="Arial Regular" panose="020B060402020209020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None/>
        <a:defRPr sz="1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1714500" marR="0" indent="0" algn="l" defTabSz="685800" rtl="0" eaLnBrk="1" fontAlgn="auto" latinLnBrk="0" hangingPunct="1">
        <a:lnSpc>
          <a:spcPct val="90000"/>
        </a:lnSpc>
        <a:spcBef>
          <a:spcPts val="375"/>
        </a:spcBef>
        <a:spcAft>
          <a:spcPts val="0"/>
        </a:spcAft>
        <a:buClrTx/>
        <a:buSzTx/>
        <a:buFont typeface="Arial" panose="020B0604020202090204" pitchFamily="34" charset="0"/>
        <a:buNone/>
        <a:defRPr lang="zh-CN" altLang="en-US" sz="1800" kern="1200" dirty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lang="en-US" altLang="zh-CN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lang="en-US" altLang="zh-CN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8pPr>
      <a:lvl9pPr marL="365760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None/>
        <a:defRPr lang="en-US" altLang="zh-CN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image" Target="../media/image2.png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60.xml"/><Relationship Id="rId6" Type="http://schemas.openxmlformats.org/officeDocument/2006/relationships/image" Target="../media/image2.png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64.xml"/><Relationship Id="rId5" Type="http://schemas.openxmlformats.org/officeDocument/2006/relationships/image" Target="../media/image16.jpeg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image" Target="../media/image2.png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image" Target="../media/image16.jpeg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image" Target="../media/image2.png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.jpeg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96.xml"/><Relationship Id="rId6" Type="http://schemas.openxmlformats.org/officeDocument/2006/relationships/image" Target="../media/image17.jpeg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image" Target="../media/image17.jpeg"/><Relationship Id="rId2" Type="http://schemas.openxmlformats.org/officeDocument/2006/relationships/tags" Target="../tags/tag97.xml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image" Target="../media/image17.jpeg"/><Relationship Id="rId2" Type="http://schemas.openxmlformats.org/officeDocument/2006/relationships/tags" Target="../tags/tag102.xml"/><Relationship Id="rId1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image" Target="../media/image17.jpeg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image" Target="../media/image24.jpeg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24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image" Target="../media/image17.jpeg"/><Relationship Id="rId2" Type="http://schemas.openxmlformats.org/officeDocument/2006/relationships/tags" Target="../tags/tag120.xml"/><Relationship Id="rId1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image" Target="../media/image17.jpeg"/><Relationship Id="rId2" Type="http://schemas.openxmlformats.org/officeDocument/2006/relationships/tags" Target="../tags/tag125.xml"/><Relationship Id="rId1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3.png"/><Relationship Id="rId6" Type="http://schemas.openxmlformats.org/officeDocument/2006/relationships/tags" Target="../tags/tag140.xml"/><Relationship Id="rId5" Type="http://schemas.openxmlformats.org/officeDocument/2006/relationships/image" Target="../media/image32.png"/><Relationship Id="rId4" Type="http://schemas.openxmlformats.org/officeDocument/2006/relationships/tags" Target="../tags/tag139.xml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tags" Target="../tags/tag13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4.jpeg"/><Relationship Id="rId6" Type="http://schemas.openxmlformats.org/officeDocument/2006/relationships/tags" Target="../tags/tag145.xml"/><Relationship Id="rId5" Type="http://schemas.openxmlformats.org/officeDocument/2006/relationships/image" Target="../media/image32.png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6.jpeg"/><Relationship Id="rId7" Type="http://schemas.openxmlformats.org/officeDocument/2006/relationships/tags" Target="../tags/tag151.xml"/><Relationship Id="rId6" Type="http://schemas.openxmlformats.org/officeDocument/2006/relationships/image" Target="../media/image35.jpeg"/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7.jpeg"/><Relationship Id="rId7" Type="http://schemas.openxmlformats.org/officeDocument/2006/relationships/tags" Target="../tags/tag157.xml"/><Relationship Id="rId6" Type="http://schemas.openxmlformats.org/officeDocument/2006/relationships/image" Target="../media/image36.jpeg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6.jpeg"/><Relationship Id="rId7" Type="http://schemas.openxmlformats.org/officeDocument/2006/relationships/tags" Target="../tags/tag163.xml"/><Relationship Id="rId6" Type="http://schemas.openxmlformats.org/officeDocument/2006/relationships/image" Target="../media/image35.jpeg"/><Relationship Id="rId5" Type="http://schemas.openxmlformats.org/officeDocument/2006/relationships/tags" Target="../tags/tag162.xml"/><Relationship Id="rId4" Type="http://schemas.openxmlformats.org/officeDocument/2006/relationships/tags" Target="../tags/tag161.xml"/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7.jpeg"/><Relationship Id="rId7" Type="http://schemas.openxmlformats.org/officeDocument/2006/relationships/tags" Target="../tags/tag169.xml"/><Relationship Id="rId6" Type="http://schemas.openxmlformats.org/officeDocument/2006/relationships/image" Target="../media/image36.jpeg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9.jpeg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" Type="http://schemas.openxmlformats.org/officeDocument/2006/relationships/image" Target="../media/image38.jpeg"/><Relationship Id="rId1" Type="http://schemas.openxmlformats.org/officeDocument/2006/relationships/tags" Target="../tags/tag170.xml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image" Target="../media/image40.png"/><Relationship Id="rId2" Type="http://schemas.openxmlformats.org/officeDocument/2006/relationships/image" Target="../media/image38.jpeg"/><Relationship Id="rId1" Type="http://schemas.openxmlformats.org/officeDocument/2006/relationships/tags" Target="../tags/tag175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1.jpeg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image" Target="../media/image38.jpeg"/><Relationship Id="rId1" Type="http://schemas.openxmlformats.org/officeDocument/2006/relationships/tags" Target="../tags/tag179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2.jpeg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tags" Target="../tags/tag186.xml"/><Relationship Id="rId3" Type="http://schemas.openxmlformats.org/officeDocument/2006/relationships/tags" Target="../tags/tag185.xml"/><Relationship Id="rId2" Type="http://schemas.openxmlformats.org/officeDocument/2006/relationships/image" Target="../media/image38.jpeg"/><Relationship Id="rId1" Type="http://schemas.openxmlformats.org/officeDocument/2006/relationships/tags" Target="../tags/tag184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9.jpeg"/><Relationship Id="rId6" Type="http://schemas.openxmlformats.org/officeDocument/2006/relationships/tags" Target="../tags/tag193.xml"/><Relationship Id="rId5" Type="http://schemas.openxmlformats.org/officeDocument/2006/relationships/tags" Target="../tags/tag192.xml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" Type="http://schemas.openxmlformats.org/officeDocument/2006/relationships/image" Target="../media/image38.jpeg"/><Relationship Id="rId1" Type="http://schemas.openxmlformats.org/officeDocument/2006/relationships/tags" Target="../tags/tag189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4.png"/><Relationship Id="rId7" Type="http://schemas.openxmlformats.org/officeDocument/2006/relationships/tags" Target="../tags/tag199.xml"/><Relationship Id="rId6" Type="http://schemas.openxmlformats.org/officeDocument/2006/relationships/tags" Target="../tags/tag198.xml"/><Relationship Id="rId5" Type="http://schemas.openxmlformats.org/officeDocument/2006/relationships/image" Target="../media/image43.jpeg"/><Relationship Id="rId4" Type="http://schemas.openxmlformats.org/officeDocument/2006/relationships/tags" Target="../tags/tag197.xml"/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" Type="http://schemas.openxmlformats.org/officeDocument/2006/relationships/tags" Target="../tags/tag194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206.xml"/><Relationship Id="rId8" Type="http://schemas.openxmlformats.org/officeDocument/2006/relationships/image" Target="../media/image46.png"/><Relationship Id="rId7" Type="http://schemas.openxmlformats.org/officeDocument/2006/relationships/tags" Target="../tags/tag205.xml"/><Relationship Id="rId6" Type="http://schemas.openxmlformats.org/officeDocument/2006/relationships/image" Target="../media/image45.jpeg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" Type="http://schemas.openxmlformats.org/officeDocument/2006/relationships/tags" Target="../tags/tag201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7.png"/><Relationship Id="rId1" Type="http://schemas.openxmlformats.org/officeDocument/2006/relationships/tags" Target="../tags/tag20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9.jpeg"/><Relationship Id="rId7" Type="http://schemas.openxmlformats.org/officeDocument/2006/relationships/tags" Target="../tags/tag26.xml"/><Relationship Id="rId6" Type="http://schemas.openxmlformats.org/officeDocument/2006/relationships/image" Target="../media/image8.png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0.jpeg"/><Relationship Id="rId7" Type="http://schemas.openxmlformats.org/officeDocument/2006/relationships/tags" Target="../tags/tag32.xml"/><Relationship Id="rId6" Type="http://schemas.openxmlformats.org/officeDocument/2006/relationships/image" Target="../media/image8.png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image" Target="../media/image2.pn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迷你主机手册(1)-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68425"/>
            <a:ext cx="6858000" cy="2301240"/>
          </a:xfrm>
          <a:prstGeom prst="rect">
            <a:avLst/>
          </a:prstGeom>
        </p:spPr>
      </p:pic>
      <p:pic>
        <p:nvPicPr>
          <p:cNvPr id="10" name="图片 9" descr="upload_post_object_v2_4702593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386" y="3669744"/>
            <a:ext cx="2024120" cy="2160000"/>
          </a:xfrm>
          <a:prstGeom prst="rect">
            <a:avLst/>
          </a:prstGeom>
        </p:spPr>
      </p:pic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-106" y="6096160"/>
          <a:ext cx="6858000" cy="547306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Pentium</a:t>
                      </a:r>
                      <a:r>
                        <a:rPr lang="en-US" altLang="zh-CN" sz="1000">
                          <a:ea typeface="+mn-lt"/>
                        </a:rPr>
                        <a:t> 8505/</a:t>
                      </a:r>
                      <a:r>
                        <a:rPr lang="zh-CN" altLang="en-US" sz="1000">
                          <a:ea typeface="+mn-lt"/>
                        </a:rPr>
                        <a:t>Core</a:t>
                      </a:r>
                      <a:r>
                        <a:rPr lang="en-US" altLang="zh-CN" sz="1000">
                          <a:ea typeface="+mn-lt"/>
                        </a:rPr>
                        <a:t> 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1215U/i5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1245/</a:t>
                      </a:r>
                      <a:r>
                        <a:rPr lang="en-US" altLang="zh-CN" sz="1000">
                          <a:ea typeface="+mn-lt"/>
                        </a:rPr>
                        <a:t>i7-1265U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BKHD-1744NP-12-4L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en-US" altLang="zh-CN" sz="1000">
                          <a:ea typeface="+mn-lt"/>
                        </a:rPr>
                        <a:t>Up to 64GB</a:t>
                      </a:r>
                      <a:r>
                        <a:rPr lang="en-US" altLang="zh-CN" sz="1000">
                          <a:ea typeface="+mn-lt"/>
                        </a:rPr>
                        <a:t> 3200MHz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NVMe (2280);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1*DP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4*Ethernet port; 1*RJ45 Console;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4*USB3.0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1*DP; 1*Power Button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1*SIM Card slot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i226 2.5Gigabit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12V-7/10A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178x126x56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1.75KG; 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330x230x80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5" name="文本框 4"/>
          <p:cNvSpPr txBox="1"/>
          <p:nvPr userDrawn="1">
            <p:custDataLst>
              <p:tags r:id="rId4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G31F-1744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5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BKHD-1744NP-12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Alder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 userDrawn="1">
            <p:custDataLst>
              <p:tags r:id="rId6"/>
            </p:custDataLst>
          </p:nvPr>
        </p:nvSpPr>
        <p:spPr>
          <a:xfrm>
            <a:off x="-635" y="4250055"/>
            <a:ext cx="3600000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PWM fan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Alder Lake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dual 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迷你主机手册(1)-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46835"/>
            <a:ext cx="6858000" cy="230124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G31-1449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 userDrawn="1">
            <p:custDataLst>
              <p:tags r:id="rId3"/>
            </p:custDataLst>
          </p:nvPr>
        </p:nvSpPr>
        <p:spPr>
          <a:xfrm>
            <a:off x="-635" y="4250055"/>
            <a:ext cx="3600000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Tiger Lake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dual 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14" name="表格 13"/>
          <p:cNvGraphicFramePr/>
          <p:nvPr>
            <p:custDataLst>
              <p:tags r:id="rId4"/>
            </p:custDataLst>
          </p:nvPr>
        </p:nvGraphicFramePr>
        <p:xfrm>
          <a:off x="0" y="6095783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Processor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Pentium</a:t>
                      </a:r>
                      <a:r>
                        <a:rPr lang="en-US" altLang="zh-CN" sz="1000">
                          <a:ea typeface="+mn-lt"/>
                        </a:rPr>
                        <a:t> 7505/</a:t>
                      </a:r>
                      <a:r>
                        <a:rPr lang="zh-CN" altLang="en-US" sz="1000">
                          <a:ea typeface="+mn-lt"/>
                        </a:rPr>
                        <a:t>Core</a:t>
                      </a:r>
                      <a:r>
                        <a:rPr lang="en-US" altLang="zh-CN" sz="1000">
                          <a:ea typeface="+mn-lt"/>
                        </a:rPr>
                        <a:t> 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1115G4/i5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1135G7/i7-1165G7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BKHD-1449NP-12-4L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Memory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3200MHz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Storage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NVMe (2280);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Display Chip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Display Port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1*DP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Front I/O interface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4*Ethernet port; 1*RJ45 Console;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Back I/O interface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4*USB3.0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1*DP; 1*Power Button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1*SIM Card slot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Expansion slot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Ethernet port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i226 2.5Gigabit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Other functions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Power Supply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12V-7/10A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Certificate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Size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178x126x56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Working Temperature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Environment Humidity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5~90RH, Non-condensing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1.75KG; 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Package Size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330x230x80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15" name="文本框 14"/>
          <p:cNvSpPr txBox="1"/>
          <p:nvPr userDrawn="1">
            <p:custDataLst>
              <p:tags r:id="rId5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BKHD-1449NP-12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Tiger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6" name="图片 15" descr="upload_post_object_v2_47025933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055386" y="3580209"/>
            <a:ext cx="2024120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迷你主机手册(1)-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55725"/>
            <a:ext cx="6858000" cy="230124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0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G31F-1338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 userDrawn="1">
            <p:custDataLst>
              <p:tags r:id="rId3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BKHD-1338NP-12-4L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Jasper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9" name="图片 8" descr="upload_post_object_v2_47025933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282536" y="3655894"/>
            <a:ext cx="2024122" cy="2160000"/>
          </a:xfrm>
          <a:prstGeom prst="rect">
            <a:avLst/>
          </a:prstGeom>
        </p:spPr>
      </p:pic>
      <p:graphicFrame>
        <p:nvGraphicFramePr>
          <p:cNvPr id="13" name="表格 12"/>
          <p:cNvGraphicFramePr/>
          <p:nvPr>
            <p:custDataLst>
              <p:tags r:id="rId6"/>
            </p:custDataLst>
          </p:nvPr>
        </p:nvGraphicFramePr>
        <p:xfrm>
          <a:off x="-8487" y="6096118"/>
          <a:ext cx="6858000" cy="554429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Intel </a:t>
                      </a:r>
                      <a:r>
                        <a:rPr lang="zh-CN" altLang="en-US" sz="1000" b="0">
                          <a:ea typeface="+mn-lt"/>
                        </a:rPr>
                        <a:t>Celeron</a:t>
                      </a:r>
                      <a:r>
                        <a:rPr lang="en-US" altLang="zh-CN" sz="1000" b="0">
                          <a:ea typeface="+mn-lt"/>
                        </a:rPr>
                        <a:t> N5100/N5105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sym typeface="+mn-ea"/>
                        </a:rPr>
                        <a:t>BKHD-1338NP-12-4L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EFI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2*DDR4 SO-DIMM Memory </a:t>
                      </a:r>
                      <a:r>
                        <a:rPr lang="zh-CN" altLang="en-US" sz="1000" b="0"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ea typeface="+mn-lt"/>
                        </a:rPr>
                        <a:t>Up to </a:t>
                      </a:r>
                      <a:r>
                        <a:rPr lang="en-US" altLang="zh-CN" sz="1000" b="0">
                          <a:ea typeface="+mn-lt"/>
                        </a:rPr>
                        <a:t>16</a:t>
                      </a:r>
                      <a:r>
                        <a:rPr lang="en-US" altLang="zh-CN" sz="1000" b="0">
                          <a:ea typeface="+mn-lt"/>
                        </a:rPr>
                        <a:t>GB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2933MHz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sym typeface="+mn-ea"/>
                        </a:rPr>
                        <a:t>1*M.2 NVMe (2280); 1*SATA 6.0Gb/s (Support 2.5 inch HDD/SSD)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Integrated Intel UHD Graphics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1*DP port; 1*HD port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4*Ethernet port; 1*RJ45 Console;</a:t>
                      </a:r>
                      <a:r>
                        <a:rPr lang="en-US" sz="1000">
                          <a:sym typeface="+mn-ea"/>
                        </a:rPr>
                        <a:t> </a:t>
                      </a:r>
                      <a:r>
                        <a:rPr lang="en-US" altLang="zh-CN" sz="1000">
                          <a:sym typeface="+mn-ea"/>
                        </a:rPr>
                        <a:t>1*DC_IN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1*Power HDD LED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2*USB2.0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2*USB3.0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1*HD (With audio output)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1*DP</a:t>
                      </a:r>
                      <a:endParaRPr lang="en-US" altLang="zh-CN" sz="1000"/>
                    </a:p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1*Power Button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1*SIM Card slot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sym typeface="+mn-ea"/>
                        </a:rPr>
                        <a:t>1*Mini</a:t>
                      </a:r>
                      <a:r>
                        <a:rPr lang="en-US" altLang="zh-CN" sz="1000"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sym typeface="+mn-ea"/>
                        </a:rPr>
                        <a:t>PCIe</a:t>
                      </a:r>
                      <a:r>
                        <a:rPr lang="en-US" altLang="zh-CN" sz="1000"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sym typeface="+mn-ea"/>
                        </a:rPr>
                        <a:t>for WiFi/Bluetooth/4G</a:t>
                      </a:r>
                      <a:r>
                        <a:rPr lang="en-US" altLang="zh-CN" sz="1000">
                          <a:sym typeface="+mn-ea"/>
                        </a:rPr>
                        <a:t> Modules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4*Intel i226/i225 2.5Gigabit Ethernet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 12V-4A 5.5*2.5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CE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CCC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FCC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178x126x56 (MM)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1.75KG; Net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1.15KG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330x230x80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14" name="文本框 13"/>
          <p:cNvSpPr txBox="1"/>
          <p:nvPr userDrawn="1">
            <p:custDataLst>
              <p:tags r:id="rId7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PWM fan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Jasper Lake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d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ual 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迷你主机手册(1)-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88745"/>
            <a:ext cx="6858000" cy="230124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0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G31-1338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 userDrawn="1">
            <p:custDataLst>
              <p:tags r:id="rId3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Jasper Lake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d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ual 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BKHD-1338NP-12-4L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Jasper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9" name="图片 8" descr="upload_post_object_v2_47025933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282536" y="3655894"/>
            <a:ext cx="2024122" cy="2160000"/>
          </a:xfrm>
          <a:prstGeom prst="rect">
            <a:avLst/>
          </a:prstGeom>
        </p:spPr>
      </p:pic>
      <p:graphicFrame>
        <p:nvGraphicFramePr>
          <p:cNvPr id="14" name="表格 13"/>
          <p:cNvGraphicFramePr/>
          <p:nvPr>
            <p:custDataLst>
              <p:tags r:id="rId7"/>
            </p:custDataLst>
          </p:nvPr>
        </p:nvGraphicFramePr>
        <p:xfrm>
          <a:off x="-8487" y="6096118"/>
          <a:ext cx="6858000" cy="554429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Intel </a:t>
                      </a:r>
                      <a:r>
                        <a:rPr lang="zh-CN" altLang="en-US" sz="1000" b="0">
                          <a:ea typeface="+mn-lt"/>
                        </a:rPr>
                        <a:t>Celeron</a:t>
                      </a:r>
                      <a:r>
                        <a:rPr lang="en-US" altLang="zh-CN" sz="1000" b="0">
                          <a:ea typeface="+mn-lt"/>
                        </a:rPr>
                        <a:t> N5100/N5105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sym typeface="+mn-ea"/>
                        </a:rPr>
                        <a:t>BKHD-1338NP-12-4L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EFI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2*DDR4 SO-DIMM Memory </a:t>
                      </a:r>
                      <a:r>
                        <a:rPr lang="zh-CN" altLang="en-US" sz="1000" b="0"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ea typeface="+mn-lt"/>
                        </a:rPr>
                        <a:t>Up to </a:t>
                      </a:r>
                      <a:r>
                        <a:rPr lang="en-US" altLang="zh-CN" sz="1000" b="0">
                          <a:ea typeface="+mn-lt"/>
                        </a:rPr>
                        <a:t>16</a:t>
                      </a:r>
                      <a:r>
                        <a:rPr lang="en-US" altLang="zh-CN" sz="1000" b="0">
                          <a:ea typeface="+mn-lt"/>
                        </a:rPr>
                        <a:t>GB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2933MHz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sym typeface="+mn-ea"/>
                        </a:rPr>
                        <a:t>1*M.2 NVMe (2280); 1*SATA 6.0Gb/s (Support 2.5 inch HDD/SSD)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Integrated Intel UHD Graphics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1*DP port; 1*HD port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4*Ethernet port; 1*RJ45 Console;</a:t>
                      </a:r>
                      <a:r>
                        <a:rPr lang="en-US" sz="1000">
                          <a:sym typeface="+mn-ea"/>
                        </a:rPr>
                        <a:t> </a:t>
                      </a:r>
                      <a:r>
                        <a:rPr lang="en-US" altLang="zh-CN" sz="1000">
                          <a:sym typeface="+mn-ea"/>
                        </a:rPr>
                        <a:t>1*DC_IN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1*Power HDD LED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2*USB2.0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2*USB3.0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1*HD (With audio output)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1*DP</a:t>
                      </a:r>
                      <a:endParaRPr lang="en-US" altLang="zh-CN" sz="1000"/>
                    </a:p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1*Power Button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1*SIM Card slot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sym typeface="+mn-ea"/>
                        </a:rPr>
                        <a:t>1*Mini</a:t>
                      </a:r>
                      <a:r>
                        <a:rPr lang="en-US" altLang="zh-CN" sz="1000"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sym typeface="+mn-ea"/>
                        </a:rPr>
                        <a:t>PCIe</a:t>
                      </a:r>
                      <a:r>
                        <a:rPr lang="en-US" altLang="zh-CN" sz="1000"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sym typeface="+mn-ea"/>
                        </a:rPr>
                        <a:t>for WiFi/Bluetooth/4G</a:t>
                      </a:r>
                      <a:r>
                        <a:rPr lang="en-US" altLang="zh-CN" sz="1000">
                          <a:sym typeface="+mn-ea"/>
                        </a:rPr>
                        <a:t> Modules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4*Intel i226/i225 2.5Gigabit Ethernet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 12V-4A 5.5*2.5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CE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CCC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FCC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178x126x56 (MM)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1.75KG; Net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1.15KG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330x230x80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 descr="upload_post_object_v2_4702593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2536" y="3655894"/>
            <a:ext cx="2024122" cy="216000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>
            <p:custDataLst>
              <p:tags r:id="rId2"/>
            </p:custDataLst>
          </p:nvPr>
        </p:nvSpPr>
        <p:spPr>
          <a:xfrm>
            <a:off x="0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G48S-1338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 userDrawn="1">
            <p:custDataLst>
              <p:tags r:id="rId3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Jasper Lake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d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ual 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4"/>
            </p:custDataLst>
          </p:nvPr>
        </p:nvGraphicFramePr>
        <p:xfrm>
          <a:off x="-8487" y="6096118"/>
          <a:ext cx="6858000" cy="554429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Intel </a:t>
                      </a:r>
                      <a:r>
                        <a:rPr lang="zh-CN" altLang="en-US" sz="1000" b="0">
                          <a:ea typeface="+mn-lt"/>
                        </a:rPr>
                        <a:t>Celeron</a:t>
                      </a:r>
                      <a:r>
                        <a:rPr lang="en-US" altLang="zh-CN" sz="1000" b="0">
                          <a:ea typeface="+mn-lt"/>
                        </a:rPr>
                        <a:t> N5100/N5105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sym typeface="+mn-ea"/>
                        </a:rPr>
                        <a:t>BKHD-1338NP-12-4L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EFI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2*DDR4 SO-DIMM Memory </a:t>
                      </a:r>
                      <a:r>
                        <a:rPr lang="zh-CN" altLang="en-US" sz="1000" b="0"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ea typeface="+mn-lt"/>
                        </a:rPr>
                        <a:t>Up to </a:t>
                      </a:r>
                      <a:r>
                        <a:rPr lang="en-US" altLang="zh-CN" sz="1000" b="0">
                          <a:ea typeface="+mn-lt"/>
                        </a:rPr>
                        <a:t>16</a:t>
                      </a:r>
                      <a:r>
                        <a:rPr lang="en-US" altLang="zh-CN" sz="1000" b="0">
                          <a:ea typeface="+mn-lt"/>
                        </a:rPr>
                        <a:t>GB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2933MHz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sym typeface="+mn-ea"/>
                        </a:rPr>
                        <a:t>1*M.2 NVMe (2280); 1*SATA 6.0Gb/s (Support 2.5 inch HDD/SSD)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Integrated Intel UHD Graphics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1*DP port; 1*HD port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4*Ethernet port; 1*RJ45 Console;</a:t>
                      </a:r>
                      <a:r>
                        <a:rPr lang="en-US" sz="1000">
                          <a:sym typeface="+mn-ea"/>
                        </a:rPr>
                        <a:t> </a:t>
                      </a:r>
                      <a:r>
                        <a:rPr lang="en-US" altLang="zh-CN" sz="1000">
                          <a:sym typeface="+mn-ea"/>
                        </a:rPr>
                        <a:t>1*DC_IN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1*Power HDD LED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2*USB2.0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2*USB3.0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1*HD (With audio output)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1*DP</a:t>
                      </a:r>
                      <a:endParaRPr lang="en-US" altLang="zh-CN" sz="1000"/>
                    </a:p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1*Power Button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1*SIM Card slot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sym typeface="+mn-ea"/>
                        </a:rPr>
                        <a:t>1*Mini</a:t>
                      </a:r>
                      <a:r>
                        <a:rPr lang="en-US" altLang="zh-CN" sz="1000"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sym typeface="+mn-ea"/>
                        </a:rPr>
                        <a:t>PCIe</a:t>
                      </a:r>
                      <a:r>
                        <a:rPr lang="en-US" altLang="zh-CN" sz="1000"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sym typeface="+mn-ea"/>
                        </a:rPr>
                        <a:t>for WiFi/Bluetooth/4G</a:t>
                      </a:r>
                      <a:r>
                        <a:rPr lang="en-US" altLang="zh-CN" sz="1000">
                          <a:sym typeface="+mn-ea"/>
                        </a:rPr>
                        <a:t> Modules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4*Intel i226/i225 2.5Gigabit Ethernet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 12V-4A 5.5*2.5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CE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CCC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FCC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134x125x40</a:t>
                      </a:r>
                      <a:r>
                        <a:rPr lang="zh-CN" altLang="en-US" sz="1000" b="0">
                          <a:ea typeface="+mn-lt"/>
                        </a:rPr>
                        <a:t> (MM)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Gross Weight</a:t>
                      </a:r>
                      <a:r>
                        <a:rPr lang="en-US" altLang="zh-CN" sz="1000" b="0">
                          <a:ea typeface="+mn-lt"/>
                        </a:rPr>
                        <a:t> </a:t>
                      </a:r>
                      <a:r>
                        <a:rPr lang="zh-CN" altLang="en-US" sz="1000" b="0">
                          <a:ea typeface="+mn-lt"/>
                        </a:rPr>
                        <a:t>1.35KG; Net Weight</a:t>
                      </a:r>
                      <a:r>
                        <a:rPr lang="en-US" altLang="zh-CN" sz="1000" b="0">
                          <a:ea typeface="+mn-lt"/>
                        </a:rPr>
                        <a:t> </a:t>
                      </a:r>
                      <a:r>
                        <a:rPr lang="zh-CN" altLang="en-US" sz="1000" b="0">
                          <a:ea typeface="+mn-lt"/>
                        </a:rPr>
                        <a:t>0.65KG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200x170x120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2" name="图片 1" descr="迷你主机手册(1)-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286510"/>
            <a:ext cx="6858000" cy="2301240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>
            <p:custDataLst>
              <p:tags r:id="rId6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BKHD-1338NP-12-4L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Jasper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迷你主机手册(1)-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88745"/>
            <a:ext cx="6858000" cy="2301240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>
            <p:custDataLst>
              <p:tags r:id="rId2"/>
            </p:custDataLst>
          </p:nvPr>
        </p:nvSpPr>
        <p:spPr>
          <a:xfrm>
            <a:off x="0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G30B-1338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5" name="图片 4" descr="upload_post_object_v2_47025933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82536" y="3655894"/>
            <a:ext cx="2024122" cy="21600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>
            <p:custDataLst>
              <p:tags r:id="rId5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Jasper Lake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d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ual 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10" name="表格 9"/>
          <p:cNvGraphicFramePr/>
          <p:nvPr>
            <p:custDataLst>
              <p:tags r:id="rId6"/>
            </p:custDataLst>
          </p:nvPr>
        </p:nvGraphicFramePr>
        <p:xfrm>
          <a:off x="-8487" y="6096118"/>
          <a:ext cx="6858000" cy="554429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Intel </a:t>
                      </a:r>
                      <a:r>
                        <a:rPr lang="zh-CN" altLang="en-US" sz="1000" b="0">
                          <a:ea typeface="+mn-lt"/>
                        </a:rPr>
                        <a:t>Celeron</a:t>
                      </a:r>
                      <a:r>
                        <a:rPr lang="en-US" altLang="zh-CN" sz="1000" b="0">
                          <a:ea typeface="+mn-lt"/>
                        </a:rPr>
                        <a:t> N5100/N5105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sym typeface="+mn-ea"/>
                        </a:rPr>
                        <a:t>BKHD-1338NP-12-4L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EFI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2*DDR4 SO-DIMM Memory </a:t>
                      </a:r>
                      <a:r>
                        <a:rPr lang="zh-CN" altLang="en-US" sz="1000" b="0"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ea typeface="+mn-lt"/>
                        </a:rPr>
                        <a:t>Up to </a:t>
                      </a:r>
                      <a:r>
                        <a:rPr lang="en-US" altLang="zh-CN" sz="1000" b="0">
                          <a:ea typeface="+mn-lt"/>
                        </a:rPr>
                        <a:t>16</a:t>
                      </a:r>
                      <a:r>
                        <a:rPr lang="en-US" altLang="zh-CN" sz="1000" b="0">
                          <a:ea typeface="+mn-lt"/>
                        </a:rPr>
                        <a:t>GB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2933MHz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sym typeface="+mn-ea"/>
                        </a:rPr>
                        <a:t>1*M.2 NVMe (2280); 1*SATA 6.0Gb/s (Support 2.5 inch HDD/SSD)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Integrated Intel UHD Graphics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1*DP port; 1*HD port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4*Ethernet port; 1*RJ45 Console;</a:t>
                      </a:r>
                      <a:r>
                        <a:rPr lang="en-US" sz="1000">
                          <a:sym typeface="+mn-ea"/>
                        </a:rPr>
                        <a:t> </a:t>
                      </a:r>
                      <a:r>
                        <a:rPr lang="en-US" altLang="zh-CN" sz="1000">
                          <a:sym typeface="+mn-ea"/>
                        </a:rPr>
                        <a:t>1*DC_IN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1*Power HDD LED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2*USB2.0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2*USB3.0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1*HD (With audio output)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1*DP</a:t>
                      </a:r>
                      <a:endParaRPr lang="en-US" altLang="zh-CN" sz="1000"/>
                    </a:p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1*Power Button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1*SIM Card slot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sym typeface="+mn-ea"/>
                        </a:rPr>
                        <a:t>1*Mini</a:t>
                      </a:r>
                      <a:r>
                        <a:rPr lang="en-US" altLang="zh-CN" sz="1000"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sym typeface="+mn-ea"/>
                        </a:rPr>
                        <a:t>PCIe</a:t>
                      </a:r>
                      <a:r>
                        <a:rPr lang="en-US" altLang="zh-CN" sz="1000"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sym typeface="+mn-ea"/>
                        </a:rPr>
                        <a:t>for WiFi/Bluetooth/4G</a:t>
                      </a:r>
                      <a:r>
                        <a:rPr lang="en-US" altLang="zh-CN" sz="1000">
                          <a:sym typeface="+mn-ea"/>
                        </a:rPr>
                        <a:t> Modules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4*Intel i226/i225 2.5Gigabit Ethernet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 12V-4A 5.5*2.5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CE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CCC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FCC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136x126x40 (MM)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1.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3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5KG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Net Weight 0.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6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5KG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200x170x120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11" name="文本框 10"/>
          <p:cNvSpPr txBox="1"/>
          <p:nvPr userDrawn="1">
            <p:custDataLst>
              <p:tags r:id="rId7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BKHD-1338NP-12-4L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Jasper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迷你主机手册(1)-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55725"/>
            <a:ext cx="6858000" cy="230124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0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G31F-1090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4" name="文本框 13"/>
          <p:cNvSpPr txBox="1"/>
          <p:nvPr userDrawn="1">
            <p:custDataLst>
              <p:tags r:id="rId3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PWM fan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Gemini Lake-R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d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ual 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 userDrawn="1">
            <p:custDataLst>
              <p:tags r:id="rId4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090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NP-12-4L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Gemini Lake-R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5"/>
            </p:custDataLst>
          </p:nvPr>
        </p:nvGraphicFramePr>
        <p:xfrm>
          <a:off x="-8487" y="6096118"/>
          <a:ext cx="6858000" cy="554429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J4105/J4125/N4000/J5040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sym typeface="+mn-ea"/>
                        </a:rPr>
                        <a:t>BKHD-1090NP-12-4L Version 1.7 or higher</a:t>
                      </a:r>
                      <a:endParaRPr lang="en-US" altLang="zh-CN" sz="1000">
                        <a:sym typeface="+mn-ea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EFI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2*DDR4 SO-DIMM Memory </a:t>
                      </a:r>
                      <a:r>
                        <a:rPr lang="zh-CN" altLang="en-US" sz="1000" b="0"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ea typeface="+mn-lt"/>
                        </a:rPr>
                        <a:t>Up to </a:t>
                      </a:r>
                      <a:r>
                        <a:rPr lang="en-US" altLang="zh-CN" sz="1000" b="0">
                          <a:ea typeface="+mn-lt"/>
                        </a:rPr>
                        <a:t>16</a:t>
                      </a:r>
                      <a:r>
                        <a:rPr lang="en-US" altLang="zh-CN" sz="1000" b="0">
                          <a:ea typeface="+mn-lt"/>
                        </a:rPr>
                        <a:t>GB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2933MHz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sym typeface="+mn-ea"/>
                        </a:rPr>
                        <a:t>1*M.2 NVMe (2280); 1*SATA 6.0Gb/s (Support 2.5 inch HDD/SSD)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Integrated Intel UHD Graphics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1*DP port; 1*HD port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4*Ethernet port; 1*RJ45 Console;</a:t>
                      </a:r>
                      <a:r>
                        <a:rPr lang="en-US" sz="1000">
                          <a:sym typeface="+mn-ea"/>
                        </a:rPr>
                        <a:t> </a:t>
                      </a:r>
                      <a:r>
                        <a:rPr lang="en-US" altLang="zh-CN" sz="1000">
                          <a:sym typeface="+mn-ea"/>
                        </a:rPr>
                        <a:t>1*DC_IN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1*Power HDD LED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2*USB2.0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2*USB3.0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1*HD (With audio output)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1*DP</a:t>
                      </a:r>
                      <a:endParaRPr lang="en-US" altLang="zh-CN" sz="1000"/>
                    </a:p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1*Power Button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1*SIM Card slot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sym typeface="+mn-ea"/>
                        </a:rPr>
                        <a:t>1*Mini</a:t>
                      </a:r>
                      <a:r>
                        <a:rPr lang="en-US" altLang="zh-CN" sz="1000"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sym typeface="+mn-ea"/>
                        </a:rPr>
                        <a:t>PCIe</a:t>
                      </a:r>
                      <a:r>
                        <a:rPr lang="en-US" altLang="zh-CN" sz="1000"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sym typeface="+mn-ea"/>
                        </a:rPr>
                        <a:t>for WiFi/Bluetooth/4G</a:t>
                      </a:r>
                      <a:r>
                        <a:rPr lang="en-US" altLang="zh-CN" sz="1000">
                          <a:sym typeface="+mn-ea"/>
                        </a:rPr>
                        <a:t> Modules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4*Intel i226 2.5Gigabit Ethernet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 12V-4A 5.5*2.5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CE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CCC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FCC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178x126x56 (MM)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1.75KG; Net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1.15KG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330x230x80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8" name="图片 7" descr="upload_post_object_v2_47025933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282536" y="3655894"/>
            <a:ext cx="2024122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迷你主机手册(1)-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88745"/>
            <a:ext cx="6858000" cy="230124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0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G31S-1090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 userDrawn="1">
            <p:custDataLst>
              <p:tags r:id="rId3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Gemini Lake-R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d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ual 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5407025" y="299085"/>
            <a:ext cx="144208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090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NP-12-4L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Gemini Lake-R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14" name="表格 13"/>
          <p:cNvGraphicFramePr/>
          <p:nvPr>
            <p:custDataLst>
              <p:tags r:id="rId5"/>
            </p:custDataLst>
          </p:nvPr>
        </p:nvGraphicFramePr>
        <p:xfrm>
          <a:off x="-8487" y="6096118"/>
          <a:ext cx="6858000" cy="554429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J4105/J4125/N4000/J5040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sym typeface="+mn-ea"/>
                        </a:rPr>
                        <a:t>BKHD-1090NP-12-4L Version 1.7 or higher</a:t>
                      </a:r>
                      <a:endParaRPr lang="en-US" altLang="zh-CN" sz="1000">
                        <a:sym typeface="+mn-ea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EFI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2*DDR4 SO-DIMM Memory </a:t>
                      </a:r>
                      <a:r>
                        <a:rPr lang="zh-CN" altLang="en-US" sz="1000" b="0"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ea typeface="+mn-lt"/>
                        </a:rPr>
                        <a:t>Up to </a:t>
                      </a:r>
                      <a:r>
                        <a:rPr lang="en-US" altLang="zh-CN" sz="1000" b="0">
                          <a:ea typeface="+mn-lt"/>
                        </a:rPr>
                        <a:t>16</a:t>
                      </a:r>
                      <a:r>
                        <a:rPr lang="en-US" altLang="zh-CN" sz="1000" b="0">
                          <a:ea typeface="+mn-lt"/>
                        </a:rPr>
                        <a:t>GB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2933MHz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sym typeface="+mn-ea"/>
                        </a:rPr>
                        <a:t>1*M.2 NVMe (2280); 1*SATA 6.0Gb/s (Support 2.5 inch HDD/SSD)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Integrated Intel UHD Graphics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1*DP port; 1*HD port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4*Ethernet port; 1*RJ45 Console;</a:t>
                      </a:r>
                      <a:r>
                        <a:rPr lang="en-US" sz="1000">
                          <a:sym typeface="+mn-ea"/>
                        </a:rPr>
                        <a:t> </a:t>
                      </a:r>
                      <a:r>
                        <a:rPr lang="en-US" altLang="zh-CN" sz="1000">
                          <a:sym typeface="+mn-ea"/>
                        </a:rPr>
                        <a:t>1*DC_IN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1*Power HDD LED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2*USB2.0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2*USB3.0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1*HD (With audio output)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1*DP</a:t>
                      </a:r>
                      <a:endParaRPr lang="en-US" altLang="zh-CN" sz="1000"/>
                    </a:p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1*Power Button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1*SIM Card slot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sym typeface="+mn-ea"/>
                        </a:rPr>
                        <a:t>1*Mini</a:t>
                      </a:r>
                      <a:r>
                        <a:rPr lang="en-US" altLang="zh-CN" sz="1000"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sym typeface="+mn-ea"/>
                        </a:rPr>
                        <a:t>PCIe</a:t>
                      </a:r>
                      <a:r>
                        <a:rPr lang="en-US" altLang="zh-CN" sz="1000"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sym typeface="+mn-ea"/>
                        </a:rPr>
                        <a:t>for WiFi/Bluetooth/4G</a:t>
                      </a:r>
                      <a:r>
                        <a:rPr lang="en-US" altLang="zh-CN" sz="1000">
                          <a:sym typeface="+mn-ea"/>
                        </a:rPr>
                        <a:t> Modules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4*Intel i226 2.5Gigabit Ethernet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 12V-4A 5.5*2.5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CE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CCC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FCC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178x126x56 (MM)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1.75KG; Net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1.15KG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330x230x80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2" name="图片 1" descr="upload_post_object_v2_47025933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282536" y="3655894"/>
            <a:ext cx="2024122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 descr="upload_post_object_v2_4702593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2536" y="3655894"/>
            <a:ext cx="2024122" cy="216000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>
            <p:custDataLst>
              <p:tags r:id="rId2"/>
            </p:custDataLst>
          </p:nvPr>
        </p:nvSpPr>
        <p:spPr>
          <a:xfrm>
            <a:off x="0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G48S-1090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 userDrawn="1">
            <p:custDataLst>
              <p:tags r:id="rId3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Gemini Lake-R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d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ual 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 descr="迷你主机手册(1)-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86510"/>
            <a:ext cx="6858000" cy="230124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>
            <p:custDataLst>
              <p:tags r:id="rId5"/>
            </p:custDataLst>
          </p:nvPr>
        </p:nvSpPr>
        <p:spPr>
          <a:xfrm>
            <a:off x="5407025" y="299085"/>
            <a:ext cx="144208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090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NP-12-4L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Gemini Lake-R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14" name="表格 13"/>
          <p:cNvGraphicFramePr/>
          <p:nvPr>
            <p:custDataLst>
              <p:tags r:id="rId6"/>
            </p:custDataLst>
          </p:nvPr>
        </p:nvGraphicFramePr>
        <p:xfrm>
          <a:off x="-8487" y="6096118"/>
          <a:ext cx="6858000" cy="554429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J4105/J4125/N4000/J5040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sym typeface="+mn-ea"/>
                        </a:rPr>
                        <a:t>BKHD-1090NP-12-4L Version 1.7 or higher</a:t>
                      </a:r>
                      <a:endParaRPr lang="en-US" altLang="zh-CN" sz="1000">
                        <a:sym typeface="+mn-ea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EFI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2*DDR4 SO-DIMM Memory </a:t>
                      </a:r>
                      <a:r>
                        <a:rPr lang="zh-CN" altLang="en-US" sz="1000" b="0"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ea typeface="+mn-lt"/>
                        </a:rPr>
                        <a:t>Up to </a:t>
                      </a:r>
                      <a:r>
                        <a:rPr lang="en-US" altLang="zh-CN" sz="1000" b="0">
                          <a:ea typeface="+mn-lt"/>
                        </a:rPr>
                        <a:t>16</a:t>
                      </a:r>
                      <a:r>
                        <a:rPr lang="en-US" altLang="zh-CN" sz="1000" b="0">
                          <a:ea typeface="+mn-lt"/>
                        </a:rPr>
                        <a:t>GB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2933MHz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sym typeface="+mn-ea"/>
                        </a:rPr>
                        <a:t>1*M.2 NVMe (2280); 1*SATA 6.0Gb/s (Support 2.5 inch HDD/SSD)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Integrated Intel UHD Graphics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1*DP port; 1*HD port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4*Ethernet port; 1*RJ45 Console;</a:t>
                      </a:r>
                      <a:r>
                        <a:rPr lang="en-US" sz="1000">
                          <a:sym typeface="+mn-ea"/>
                        </a:rPr>
                        <a:t> </a:t>
                      </a:r>
                      <a:r>
                        <a:rPr lang="en-US" altLang="zh-CN" sz="1000">
                          <a:sym typeface="+mn-ea"/>
                        </a:rPr>
                        <a:t>1*DC_IN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1*Power HDD LED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2*USB2.0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2*USB3.0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1*HD (With audio output)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1*DP</a:t>
                      </a:r>
                      <a:endParaRPr lang="en-US" altLang="zh-CN" sz="1000"/>
                    </a:p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1*Power Button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1*SIM Card slot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sym typeface="+mn-ea"/>
                        </a:rPr>
                        <a:t>1*Mini</a:t>
                      </a:r>
                      <a:r>
                        <a:rPr lang="en-US" altLang="zh-CN" sz="1000"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sym typeface="+mn-ea"/>
                        </a:rPr>
                        <a:t>PCIe</a:t>
                      </a:r>
                      <a:r>
                        <a:rPr lang="en-US" altLang="zh-CN" sz="1000"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sym typeface="+mn-ea"/>
                        </a:rPr>
                        <a:t>for WiFi/Bluetooth/4G</a:t>
                      </a:r>
                      <a:r>
                        <a:rPr lang="en-US" altLang="zh-CN" sz="1000">
                          <a:sym typeface="+mn-ea"/>
                        </a:rPr>
                        <a:t> Modules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4*Intel i226 2.5Gigabit Ethernet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 12V-4A 5.5*2.5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CE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CCC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FCC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134x125x40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 (MM)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1.35KG; Net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0.65KG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200x170x120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迷你主机手册(1)-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88745"/>
            <a:ext cx="6858000" cy="2301240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>
            <p:custDataLst>
              <p:tags r:id="rId2"/>
            </p:custDataLst>
          </p:nvPr>
        </p:nvSpPr>
        <p:spPr>
          <a:xfrm>
            <a:off x="0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G30S-1090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5" name="图片 4" descr="upload_post_object_v2_47025933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82536" y="3655894"/>
            <a:ext cx="2024122" cy="21600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5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Gemini Lake-R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d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ual 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6"/>
            </p:custDataLst>
          </p:nvPr>
        </p:nvSpPr>
        <p:spPr>
          <a:xfrm>
            <a:off x="5407025" y="299085"/>
            <a:ext cx="144208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090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NP-12-4L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Gemini Lake-R</a:t>
            </a:r>
            <a:endParaRPr lang="zh-CN" altLang="en-US" sz="10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14" name="表格 13"/>
          <p:cNvGraphicFramePr/>
          <p:nvPr>
            <p:custDataLst>
              <p:tags r:id="rId7"/>
            </p:custDataLst>
          </p:nvPr>
        </p:nvGraphicFramePr>
        <p:xfrm>
          <a:off x="-8487" y="6096118"/>
          <a:ext cx="6858000" cy="554429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J4105/J4125/N4000/J5040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sym typeface="+mn-ea"/>
                        </a:rPr>
                        <a:t>BKHD-1090NP-12-4L Version 1.7 or higher</a:t>
                      </a:r>
                      <a:endParaRPr lang="en-US" altLang="zh-CN" sz="1000">
                        <a:sym typeface="+mn-ea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EFI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2*DDR4 SO-DIMM Memory </a:t>
                      </a:r>
                      <a:r>
                        <a:rPr lang="zh-CN" altLang="en-US" sz="1000" b="0"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ea typeface="+mn-lt"/>
                        </a:rPr>
                        <a:t>Up to </a:t>
                      </a:r>
                      <a:r>
                        <a:rPr lang="en-US" altLang="zh-CN" sz="1000" b="0">
                          <a:ea typeface="+mn-lt"/>
                        </a:rPr>
                        <a:t>16</a:t>
                      </a:r>
                      <a:r>
                        <a:rPr lang="en-US" altLang="zh-CN" sz="1000" b="0">
                          <a:ea typeface="+mn-lt"/>
                        </a:rPr>
                        <a:t>GB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2933MHz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sym typeface="+mn-ea"/>
                        </a:rPr>
                        <a:t>1*M.2 NVMe (2280); 1*SATA 6.0Gb/s (Support 2.5 inch HDD/SSD)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Integrated Intel UHD Graphics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1*DP port; 1*HD port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4*Ethernet port; 1*RJ45 Console;</a:t>
                      </a:r>
                      <a:r>
                        <a:rPr lang="en-US" sz="1000">
                          <a:sym typeface="+mn-ea"/>
                        </a:rPr>
                        <a:t> </a:t>
                      </a:r>
                      <a:r>
                        <a:rPr lang="en-US" altLang="zh-CN" sz="1000">
                          <a:sym typeface="+mn-ea"/>
                        </a:rPr>
                        <a:t>1*DC_IN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1*Power HDD LED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2*USB2.0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2*USB3.0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1*HD (With audio output)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1*DP</a:t>
                      </a:r>
                      <a:endParaRPr lang="en-US" altLang="zh-CN" sz="1000"/>
                    </a:p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1*Power Button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1*SIM Card slot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sym typeface="+mn-ea"/>
                        </a:rPr>
                        <a:t>1*Mini</a:t>
                      </a:r>
                      <a:r>
                        <a:rPr lang="en-US" altLang="zh-CN" sz="1000"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sym typeface="+mn-ea"/>
                        </a:rPr>
                        <a:t>PCIe</a:t>
                      </a:r>
                      <a:r>
                        <a:rPr lang="en-US" altLang="zh-CN" sz="1000"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sym typeface="+mn-ea"/>
                        </a:rPr>
                        <a:t>for WiFi/Bluetooth/4G</a:t>
                      </a:r>
                      <a:r>
                        <a:rPr lang="en-US" altLang="zh-CN" sz="1000">
                          <a:sym typeface="+mn-ea"/>
                        </a:rPr>
                        <a:t> Modules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4*Intel i226 2.5Gigabit Ethernet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 12V-4A 5.5*2.5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CE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CCC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FCC</a:t>
                      </a:r>
                      <a:r>
                        <a:rPr lang="en-US" sz="1000"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sym typeface="+mn-ea"/>
                        </a:rPr>
                        <a:t>RoHS</a:t>
                      </a:r>
                      <a:endParaRPr lang="en-US" altLang="zh-CN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136x126x40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 (MM)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1.35KG; Net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0.65KG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200x170x120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表格 6"/>
          <p:cNvGraphicFramePr/>
          <p:nvPr/>
        </p:nvGraphicFramePr>
        <p:xfrm>
          <a:off x="284" y="6162751"/>
          <a:ext cx="687959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</a:rPr>
                        <a:t> J4105/J4125/N4000/J5040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BKHD-1090NP-12-4L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8/16GB 2666MHz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</a:rPr>
                        <a:t>1*mSATA SSD</a:t>
                      </a:r>
                      <a:r>
                        <a:rPr lang="en-US" sz="1000">
                          <a:ea typeface="+mn-lt"/>
                        </a:rPr>
                        <a:t>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4*2.5G 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1*VGA; 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i226/i225 2.5Gigabit Ethernet or i211/i210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136x126x40</a:t>
                      </a:r>
                      <a:r>
                        <a:rPr lang="zh-CN" altLang="en-US" sz="1000">
                          <a:ea typeface="+mn-lt"/>
                        </a:rPr>
                        <a:t>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1.35KG; 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0.65KG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200x170x120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4" name="图片 3" descr="upload_post_object_v2_788846890"/>
          <p:cNvPicPr>
            <a:picLocks noChangeAspect="1"/>
          </p:cNvPicPr>
          <p:nvPr/>
        </p:nvPicPr>
        <p:blipFill>
          <a:blip r:embed="rId1"/>
          <a:srcRect t="35" b="35"/>
          <a:stretch>
            <a:fillRect/>
          </a:stretch>
        </p:blipFill>
        <p:spPr>
          <a:xfrm>
            <a:off x="3990810" y="3681256"/>
            <a:ext cx="2110832" cy="2160000"/>
          </a:xfrm>
          <a:prstGeom prst="rect">
            <a:avLst/>
          </a:prstGeom>
        </p:spPr>
      </p:pic>
      <p:pic>
        <p:nvPicPr>
          <p:cNvPr id="3" name="图片 2" descr="迷你主机手册(1)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15085"/>
            <a:ext cx="6858000" cy="2301240"/>
          </a:xfrm>
          <a:prstGeom prst="rect">
            <a:avLst/>
          </a:prstGeom>
        </p:spPr>
      </p:pic>
      <p:sp>
        <p:nvSpPr>
          <p:cNvPr id="11" name="文本框 10"/>
          <p:cNvSpPr txBox="1"/>
          <p:nvPr userDrawn="1">
            <p:custDataLst>
              <p:tags r:id="rId3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BKHD-1090NP-12-4L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Gemini Lake-R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 userDrawn="1">
            <p:custDataLst>
              <p:tags r:id="rId4"/>
            </p:custDataLst>
          </p:nvPr>
        </p:nvSpPr>
        <p:spPr>
          <a:xfrm>
            <a:off x="0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G30-1090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 userDrawn="1">
            <p:custDataLst>
              <p:tags r:id="rId5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Gemini Lake-R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VGA HD dual display output</a:t>
            </a:r>
            <a:endParaRPr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Optional 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Gigabit or 2.5G Ethernet port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upload_post_object_v2_4702593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5386" y="3669744"/>
            <a:ext cx="2024120" cy="2160000"/>
          </a:xfrm>
          <a:prstGeom prst="rect">
            <a:avLst/>
          </a:prstGeom>
        </p:spPr>
      </p:pic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-106" y="6096160"/>
          <a:ext cx="6858000" cy="547306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Pentium</a:t>
                      </a:r>
                      <a:r>
                        <a:rPr lang="en-US" altLang="zh-CN" sz="1000">
                          <a:ea typeface="+mn-lt"/>
                        </a:rPr>
                        <a:t> 8505/</a:t>
                      </a:r>
                      <a:r>
                        <a:rPr lang="zh-CN" altLang="en-US" sz="1000">
                          <a:ea typeface="+mn-lt"/>
                        </a:rPr>
                        <a:t>Core</a:t>
                      </a:r>
                      <a:r>
                        <a:rPr lang="en-US" altLang="zh-CN" sz="1000">
                          <a:ea typeface="+mn-lt"/>
                        </a:rPr>
                        <a:t> 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1215U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BKHD-1744NP-12-4L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en-US" altLang="zh-CN" sz="1000">
                          <a:ea typeface="+mn-lt"/>
                        </a:rPr>
                        <a:t>Up to 64GB</a:t>
                      </a:r>
                      <a:r>
                        <a:rPr lang="en-US" altLang="zh-CN" sz="1000">
                          <a:ea typeface="+mn-lt"/>
                        </a:rPr>
                        <a:t> 3200MHz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NVMe (2280);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1*DP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4*Ethernet port; 1*RJ45 Console;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4*USB3.0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1*DP; 1*Power Button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1*SIM Card slot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i226 2.5Gigabit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12V-7/10A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178x126x56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1.75KG; 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330x230x80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5" name="文本框 4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G31-1744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BKHD-1744NP-12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Alder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 userDrawn="1">
            <p:custDataLst>
              <p:tags r:id="rId5"/>
            </p:custDataLst>
          </p:nvPr>
        </p:nvSpPr>
        <p:spPr>
          <a:xfrm>
            <a:off x="-635" y="4250055"/>
            <a:ext cx="3600000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Alder Lake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dual 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4" name="图片 3" descr="迷你主机手册(1)-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080" y="1408430"/>
            <a:ext cx="6858000" cy="23012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 userDrawn="1"/>
        </p:nvSpPr>
        <p:spPr>
          <a:xfrm>
            <a:off x="5033963" y="1943100"/>
            <a:ext cx="342265" cy="306705"/>
          </a:xfrm>
          <a:prstGeom prst="rect">
            <a:avLst/>
          </a:prstGeom>
        </p:spPr>
        <p:txBody>
          <a:bodyPr wrap="none" rtlCol="0">
            <a:spAutoFit/>
          </a:bodyPr>
          <a:p>
            <a:pPr algn="l"/>
            <a:r>
              <a:rPr lang="zh-CN" altLang="en-US" sz="1400" b="1">
                <a:solidFill>
                  <a:srgbClr val="FFFFFF"/>
                </a:solidFill>
                <a:sym typeface="+mn-ea"/>
              </a:rPr>
              <a:t>®</a:t>
            </a:r>
            <a:endParaRPr lang="zh-CN" altLang="en-US" sz="1400" b="1">
              <a:solidFill>
                <a:srgbClr val="FFFFFF"/>
              </a:solidFill>
              <a:sym typeface="+mn-ea"/>
            </a:endParaRPr>
          </a:p>
        </p:txBody>
      </p:sp>
      <p:pic>
        <p:nvPicPr>
          <p:cNvPr id="10" name="图片 9" descr="迷你主机手册(1)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93825"/>
            <a:ext cx="6858000" cy="230124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>
            <p:custDataLst>
              <p:tags r:id="rId2"/>
            </p:custDataLst>
          </p:nvPr>
        </p:nvSpPr>
        <p:spPr>
          <a:xfrm>
            <a:off x="0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G48-1090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3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BKHD-1090NP-12-4L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Gemini Lake-R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4" name="文本框 13"/>
          <p:cNvSpPr txBox="1"/>
          <p:nvPr userDrawn="1">
            <p:custDataLst>
              <p:tags r:id="rId4"/>
            </p:custDataLst>
          </p:nvPr>
        </p:nvSpPr>
        <p:spPr>
          <a:xfrm>
            <a:off x="0" y="4221480"/>
            <a:ext cx="3600000" cy="125984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metal spraying process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Gemini Lake-R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VGA HD dual display output</a:t>
            </a:r>
            <a:endParaRPr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Optional 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Gigabit or 2.5G Ethernet port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5" name="图片 14" descr="upload_post_object_v2_78884689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t="35" b="35"/>
          <a:stretch>
            <a:fillRect/>
          </a:stretch>
        </p:blipFill>
        <p:spPr>
          <a:xfrm>
            <a:off x="3990810" y="3681256"/>
            <a:ext cx="2110832" cy="2160000"/>
          </a:xfrm>
          <a:prstGeom prst="rect">
            <a:avLst/>
          </a:prstGeom>
        </p:spPr>
      </p:pic>
      <p:graphicFrame>
        <p:nvGraphicFramePr>
          <p:cNvPr id="16" name="表格 15"/>
          <p:cNvGraphicFramePr/>
          <p:nvPr>
            <p:custDataLst>
              <p:tags r:id="rId7"/>
            </p:custDataLst>
          </p:nvPr>
        </p:nvGraphicFramePr>
        <p:xfrm>
          <a:off x="284" y="6162751"/>
          <a:ext cx="687959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</a:rPr>
                        <a:t> J4105/J4125/N4000/J5040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BKHD-1090NP-12-4L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8/16GB 2666MHz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</a:rPr>
                        <a:t>1*mSATA SSD</a:t>
                      </a:r>
                      <a:r>
                        <a:rPr lang="en-US" sz="1000">
                          <a:ea typeface="+mn-lt"/>
                        </a:rPr>
                        <a:t>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4*2.5G 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1*VGA; 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i226/i225 2.5Gigabit Ethernet or i211/i210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134x125x40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1.35KG; Net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0.65KG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200x170x120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迷你主机手册(1)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79855"/>
            <a:ext cx="6858000" cy="2301240"/>
          </a:xfrm>
          <a:prstGeom prst="rect">
            <a:avLst/>
          </a:prstGeom>
        </p:spPr>
      </p:pic>
      <p:pic>
        <p:nvPicPr>
          <p:cNvPr id="4" name="图片 3" descr="upload_post_object_v2_78884689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35" b="35"/>
          <a:stretch>
            <a:fillRect/>
          </a:stretch>
        </p:blipFill>
        <p:spPr>
          <a:xfrm>
            <a:off x="3990810" y="3681256"/>
            <a:ext cx="2110832" cy="216000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>
            <p:custDataLst>
              <p:tags r:id="rId4"/>
            </p:custDataLst>
          </p:nvPr>
        </p:nvSpPr>
        <p:spPr>
          <a:xfrm>
            <a:off x="0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G48-1090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5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Gemini Lake-R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VGA HD dual display output</a:t>
            </a:r>
            <a:endParaRPr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Optional 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Gigabit or 2.5G Ethernet port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16" name="表格 15"/>
          <p:cNvGraphicFramePr/>
          <p:nvPr>
            <p:custDataLst>
              <p:tags r:id="rId6"/>
            </p:custDataLst>
          </p:nvPr>
        </p:nvGraphicFramePr>
        <p:xfrm>
          <a:off x="284" y="6162751"/>
          <a:ext cx="687959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</a:rPr>
                        <a:t> J4105/J4125/N4000/J5040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BKHD-1090NP-12-4L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8/16GB 2666MHz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</a:rPr>
                        <a:t>1*mSATA SSD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4*2.5G 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1*VGA; 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i226/i225 2.5Gigabit Ethernet or i211/i210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136x126x40</a:t>
                      </a: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Gross Weight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1.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6</a:t>
                      </a: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KG; Net Weight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 </a:t>
                      </a:r>
                      <a:r>
                        <a:rPr lang="en-US" sz="1000"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olidFill>
                            <a:srgbClr val="0D0D0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330x230x80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10" name="文本框 9"/>
          <p:cNvSpPr txBox="1"/>
          <p:nvPr userDrawn="1">
            <p:custDataLst>
              <p:tags r:id="rId7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BKHD-1090NP-12-4L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Gemini Lake-R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迷你主机手册(1)-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65885"/>
            <a:ext cx="6858000" cy="2301240"/>
          </a:xfrm>
          <a:prstGeom prst="rect">
            <a:avLst/>
          </a:prstGeom>
        </p:spPr>
      </p:pic>
      <p:pic>
        <p:nvPicPr>
          <p:cNvPr id="8" name="图片 7" descr="upload_post_object_v2_78884689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35" b="35"/>
          <a:stretch>
            <a:fillRect/>
          </a:stretch>
        </p:blipFill>
        <p:spPr>
          <a:xfrm>
            <a:off x="3990810" y="3681256"/>
            <a:ext cx="2110832" cy="2160000"/>
          </a:xfrm>
          <a:prstGeom prst="rect">
            <a:avLst/>
          </a:prstGeom>
        </p:spPr>
      </p:pic>
      <p:graphicFrame>
        <p:nvGraphicFramePr>
          <p:cNvPr id="10" name="表格 9"/>
          <p:cNvGraphicFramePr/>
          <p:nvPr>
            <p:custDataLst>
              <p:tags r:id="rId4"/>
            </p:custDataLst>
          </p:nvPr>
        </p:nvGraphicFramePr>
        <p:xfrm>
          <a:off x="284" y="6162751"/>
          <a:ext cx="687959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</a:rPr>
                        <a:t> J4105/J4125/N4000/J5040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BKHD-1090NP-12-4L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8/16GB 2666MHz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</a:rPr>
                        <a:t>1*mSATA SSD</a:t>
                      </a:r>
                      <a:r>
                        <a:rPr lang="en-US" sz="1000">
                          <a:ea typeface="+mn-lt"/>
                        </a:rPr>
                        <a:t>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4*2.5G 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1*VGA; 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i226/i225 2.5Gigabit Ethernet or i211/i210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136x126x40</a:t>
                      </a:r>
                      <a:r>
                        <a:rPr lang="zh-CN" altLang="en-US" sz="1000">
                          <a:ea typeface="+mn-lt"/>
                        </a:rPr>
                        <a:t>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1.35KG; 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0.65KG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200x170x120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14" name="文本框 13"/>
          <p:cNvSpPr txBox="1"/>
          <p:nvPr userDrawn="1">
            <p:custDataLst>
              <p:tags r:id="rId5"/>
            </p:custDataLst>
          </p:nvPr>
        </p:nvSpPr>
        <p:spPr>
          <a:xfrm>
            <a:off x="0" y="4221480"/>
            <a:ext cx="3600000" cy="125984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metal spraying process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Gemini Lake-R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VGA HD dual display output</a:t>
            </a:r>
            <a:endParaRPr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Optional 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Gigabit or 2.5G Ethernet port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 userDrawn="1">
            <p:custDataLst>
              <p:tags r:id="rId6"/>
            </p:custDataLst>
          </p:nvPr>
        </p:nvSpPr>
        <p:spPr>
          <a:xfrm>
            <a:off x="0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G30R-1090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6" name="文本框 15"/>
          <p:cNvSpPr txBox="1"/>
          <p:nvPr userDrawn="1">
            <p:custDataLst>
              <p:tags r:id="rId7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BKHD-1090NP-12-4L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Gemini Lake-R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迷你主机手册(1)-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15085"/>
            <a:ext cx="6858000" cy="2301240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>
            <p:custDataLst>
              <p:tags r:id="rId2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Gemini Lake-R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VGA HD dual display output</a:t>
            </a:r>
            <a:endParaRPr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Optional 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Gigabit or 2.5G Ethernet port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0" name="图片 9" descr="upload_post_object_v2_78884689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35" b="35"/>
          <a:stretch>
            <a:fillRect/>
          </a:stretch>
        </p:blipFill>
        <p:spPr>
          <a:xfrm>
            <a:off x="3990810" y="3681256"/>
            <a:ext cx="2110832" cy="2160000"/>
          </a:xfrm>
          <a:prstGeom prst="rect">
            <a:avLst/>
          </a:prstGeom>
        </p:spPr>
      </p:pic>
      <p:graphicFrame>
        <p:nvGraphicFramePr>
          <p:cNvPr id="16" name="表格 15"/>
          <p:cNvGraphicFramePr/>
          <p:nvPr>
            <p:custDataLst>
              <p:tags r:id="rId5"/>
            </p:custDataLst>
          </p:nvPr>
        </p:nvGraphicFramePr>
        <p:xfrm>
          <a:off x="284" y="6162751"/>
          <a:ext cx="687959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</a:rPr>
                        <a:t> J4105/J4125/N4000/J5040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BKHD-1090NP-12-4L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8/16GB 2666MHz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  <a:sym typeface="+mn-ea"/>
                        </a:rPr>
                        <a:t>1*mSATA SSD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4*2.5G 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1*VGA; 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i226/i225 2.5Gigabit Ethernet or i211/i210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178x126x56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1.75KG; Net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olidFill>
                            <a:srgbClr val="0D0D0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330x230x80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12" name="文本框 11"/>
          <p:cNvSpPr txBox="1"/>
          <p:nvPr userDrawn="1">
            <p:custDataLst>
              <p:tags r:id="rId6"/>
            </p:custDataLst>
          </p:nvPr>
        </p:nvSpPr>
        <p:spPr>
          <a:xfrm>
            <a:off x="0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G31-1090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7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BKHD-1090NP-12-4L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Gemini Lake-R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迷你主机手册(1)-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54455"/>
            <a:ext cx="6858000" cy="2301240"/>
          </a:xfrm>
          <a:prstGeom prst="rect">
            <a:avLst/>
          </a:prstGeom>
        </p:spPr>
      </p:pic>
      <p:graphicFrame>
        <p:nvGraphicFramePr>
          <p:cNvPr id="5" name="表格 4"/>
          <p:cNvGraphicFramePr/>
          <p:nvPr/>
        </p:nvGraphicFramePr>
        <p:xfrm>
          <a:off x="-95" y="6162794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</a:rPr>
                        <a:t> N2830/N2940/J1900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BKHD-1170NP-12-4L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8GB 1600MHz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</a:rPr>
                        <a:t>1*mSATA SSD</a:t>
                      </a:r>
                      <a:r>
                        <a:rPr lang="en-US" sz="1000">
                          <a:ea typeface="+mn-lt"/>
                        </a:rPr>
                        <a:t>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4*1Gigabit 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1*VGA; 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i211/i210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136x126x40</a:t>
                      </a:r>
                      <a:r>
                        <a:rPr lang="zh-CN" altLang="en-US" sz="1000">
                          <a:ea typeface="+mn-lt"/>
                        </a:rPr>
                        <a:t>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1.35KG; 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0.65KG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200x170x120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10" name="图片 9" descr="upload_post_object_v2_144172128"/>
          <p:cNvPicPr>
            <a:picLocks noChangeAspect="1"/>
          </p:cNvPicPr>
          <p:nvPr/>
        </p:nvPicPr>
        <p:blipFill>
          <a:blip r:embed="rId2"/>
          <a:srcRect t="1" b="1"/>
          <a:stretch>
            <a:fillRect/>
          </a:stretch>
        </p:blipFill>
        <p:spPr>
          <a:xfrm>
            <a:off x="3905896" y="3726351"/>
            <a:ext cx="2533762" cy="216000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>
            <p:custDataLst>
              <p:tags r:id="rId3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Bay Trail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VGA HD dual display output</a:t>
            </a:r>
            <a:endParaRPr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SATA,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 userDrawn="1">
            <p:custDataLst>
              <p:tags r:id="rId4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BKHD-1170NP-12-4L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Bay Trail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 userDrawn="1">
            <p:custDataLst>
              <p:tags r:id="rId5"/>
            </p:custDataLst>
          </p:nvPr>
        </p:nvSpPr>
        <p:spPr>
          <a:xfrm>
            <a:off x="0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G30-1170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迷你主机手册(1)-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99845"/>
            <a:ext cx="6858000" cy="230124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0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G40-1170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 userDrawn="1">
            <p:custDataLst>
              <p:tags r:id="rId3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BKHD-1170NP-12-4L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Bay Trail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7" name="图片 6" descr="upload_post_object_v2_14417212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1" b="1"/>
          <a:stretch>
            <a:fillRect/>
          </a:stretch>
        </p:blipFill>
        <p:spPr>
          <a:xfrm>
            <a:off x="3905896" y="3726351"/>
            <a:ext cx="2533762" cy="2160000"/>
          </a:xfrm>
          <a:prstGeom prst="rect">
            <a:avLst/>
          </a:prstGeom>
        </p:spPr>
      </p:pic>
      <p:sp>
        <p:nvSpPr>
          <p:cNvPr id="11" name="文本框 10"/>
          <p:cNvSpPr txBox="1"/>
          <p:nvPr userDrawn="1">
            <p:custDataLst>
              <p:tags r:id="rId6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Bay Trail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VGA HD dual display output</a:t>
            </a:r>
            <a:endParaRPr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SATA,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15" name="表格 14"/>
          <p:cNvGraphicFramePr/>
          <p:nvPr>
            <p:custDataLst>
              <p:tags r:id="rId7"/>
            </p:custDataLst>
          </p:nvPr>
        </p:nvGraphicFramePr>
        <p:xfrm>
          <a:off x="-95" y="6162794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</a:rPr>
                        <a:t> N2830/N2940/J1900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BKHD-1170NP-12-4L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8GB 1600MHz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</a:rPr>
                        <a:t>1*mSATA SSD</a:t>
                      </a:r>
                      <a:r>
                        <a:rPr lang="en-US" sz="1000">
                          <a:ea typeface="+mn-lt"/>
                        </a:rPr>
                        <a:t>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4*1Gigabit 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1*VGA; 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i211/i210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136x126x40</a:t>
                      </a:r>
                      <a:r>
                        <a:rPr lang="zh-CN" altLang="en-US" sz="1000">
                          <a:ea typeface="+mn-lt"/>
                        </a:rPr>
                        <a:t>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Gross Weight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1.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6</a:t>
                      </a: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KG; Net Weight</a:t>
                      </a:r>
                      <a:r>
                        <a:rPr lang="en-US" altLang="zh-CN" sz="1000"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 </a:t>
                      </a:r>
                      <a:r>
                        <a:rPr lang="en-US" sz="1000"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olidFill>
                            <a:srgbClr val="0D0D0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330x230x80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迷你主机手册(1)-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99845"/>
            <a:ext cx="6858000" cy="230124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6" name="图片 5" descr="upload_post_object_v2_78884689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35" b="35"/>
          <a:stretch>
            <a:fillRect/>
          </a:stretch>
        </p:blipFill>
        <p:spPr>
          <a:xfrm>
            <a:off x="3990810" y="3681256"/>
            <a:ext cx="2110832" cy="216000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BKHD-1170NP-12-4L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Bay Trail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5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Bay Trail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VGA HD dual display output</a:t>
            </a:r>
            <a:endParaRPr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SATA,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6"/>
            </p:custDataLst>
          </p:nvPr>
        </p:nvGraphicFramePr>
        <p:xfrm>
          <a:off x="-10890" y="6162794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</a:rPr>
                        <a:t> N2830/N2940/J1900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BKHD-1170NP-12-4L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8GB 1600MHz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</a:rPr>
                        <a:t>1*mSATA SSD</a:t>
                      </a:r>
                      <a:r>
                        <a:rPr lang="en-US" sz="1000">
                          <a:ea typeface="+mn-lt"/>
                        </a:rPr>
                        <a:t>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4*1Gigabit 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1*VGA; 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i211/i210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136x126x40</a:t>
                      </a:r>
                      <a:r>
                        <a:rPr lang="zh-CN" altLang="en-US" sz="1000">
                          <a:ea typeface="+mn-lt"/>
                        </a:rPr>
                        <a:t>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1.35KG; 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0.65KG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200x170x120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14" name="文本框 13"/>
          <p:cNvSpPr txBox="1"/>
          <p:nvPr userDrawn="1">
            <p:custDataLst>
              <p:tags r:id="rId7"/>
            </p:custDataLst>
          </p:nvPr>
        </p:nvSpPr>
        <p:spPr>
          <a:xfrm>
            <a:off x="0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G30R-1170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迷你主机手册(1)-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68425"/>
            <a:ext cx="6858000" cy="230124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4" name="图片 3" descr="upload_post_object_v2_78884689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35" b="35"/>
          <a:stretch>
            <a:fillRect/>
          </a:stretch>
        </p:blipFill>
        <p:spPr>
          <a:xfrm>
            <a:off x="3990810" y="3681256"/>
            <a:ext cx="2110832" cy="2160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4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BKHD-1170NP-12-4L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Bay Trail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5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Bay Trail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VGA HD dual display output</a:t>
            </a:r>
            <a:endParaRPr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SATA,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6"/>
            </p:custDataLst>
          </p:nvPr>
        </p:nvGraphicFramePr>
        <p:xfrm>
          <a:off x="-10890" y="6162794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</a:rPr>
                        <a:t> N2830/N2940/J1900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BKHD-1170NP-12-4L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8GB 1600MHz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</a:rPr>
                        <a:t>1*mSATA SSD</a:t>
                      </a:r>
                      <a:r>
                        <a:rPr lang="en-US" sz="1000">
                          <a:ea typeface="+mn-lt"/>
                        </a:rPr>
                        <a:t>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4*1Gigabit 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1*VGA; 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i211/i210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178x126x56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1.75KG; Net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olidFill>
                            <a:srgbClr val="0D0D0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330x230x80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15" name="文本框 14"/>
          <p:cNvSpPr txBox="1"/>
          <p:nvPr userDrawn="1">
            <p:custDataLst>
              <p:tags r:id="rId7"/>
            </p:custDataLst>
          </p:nvPr>
        </p:nvSpPr>
        <p:spPr>
          <a:xfrm>
            <a:off x="0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G31-1170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096897"/>
          <a:ext cx="6858000" cy="554418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Intel </a:t>
                      </a:r>
                      <a:r>
                        <a:rPr lang="zh-CN" altLang="en-US" sz="1000" b="0">
                          <a:ea typeface="+mn-lt"/>
                        </a:rPr>
                        <a:t>Celeron</a:t>
                      </a:r>
                      <a:r>
                        <a:rPr lang="en-US" altLang="zh-CN" sz="1000" b="0">
                          <a:ea typeface="+mn-lt"/>
                        </a:rPr>
                        <a:t> N5095/N5105 (Select option)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BKHD-1338NP-3.5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AMI EFI BIOS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1*DDR4 SO-DIMM Memory </a:t>
                      </a:r>
                      <a:r>
                        <a:rPr lang="zh-CN" altLang="en-US" sz="1000" b="0">
                          <a:ea typeface="+mn-lt"/>
                        </a:rPr>
                        <a:t>slot</a:t>
                      </a:r>
                      <a:r>
                        <a:rPr lang="en-US" altLang="zh-CN" sz="1000" b="0">
                          <a:ea typeface="+mn-lt"/>
                        </a:rPr>
                        <a:t>, </a:t>
                      </a:r>
                      <a:r>
                        <a:rPr lang="zh-CN" altLang="en-US" sz="1000" b="0">
                          <a:ea typeface="+mn-lt"/>
                        </a:rPr>
                        <a:t>Up to</a:t>
                      </a:r>
                      <a:r>
                        <a:rPr lang="en-US" altLang="zh-CN" sz="1000" b="0">
                          <a:ea typeface="+mn-lt"/>
                        </a:rPr>
                        <a:t> 32GB 3200MHz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 b="0">
                          <a:ea typeface="+mn-lt"/>
                        </a:rPr>
                        <a:t>1*mSATA SSD</a:t>
                      </a:r>
                      <a:r>
                        <a:rPr lang="en-US" sz="1000" b="0">
                          <a:ea typeface="+mn-lt"/>
                        </a:rPr>
                        <a:t>; 1*SATA 6.0Gb/s (Support 2.5 inch HDD/SSD)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Integrated Intel UHD Graphics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1*VGA port; 1*HD port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1*DC_IN; 2*USB3.0; 4*2.5G Ethernet port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1*Power Button</a:t>
                      </a:r>
                      <a:r>
                        <a:rPr lang="en-US" sz="1000" b="0">
                          <a:ea typeface="+mn-lt"/>
                        </a:rPr>
                        <a:t>; </a:t>
                      </a:r>
                      <a:r>
                        <a:rPr lang="en-US" altLang="zh-CN" sz="1000" b="0">
                          <a:ea typeface="+mn-lt"/>
                        </a:rPr>
                        <a:t>2*USB2.0; 2*DB9 COM(RS232/RS485)</a:t>
                      </a:r>
                      <a:r>
                        <a:rPr lang="en-US" sz="1000" b="0">
                          <a:ea typeface="+mn-lt"/>
                        </a:rPr>
                        <a:t>;</a:t>
                      </a:r>
                      <a:endParaRPr lang="en-US" sz="1000" b="0">
                        <a:ea typeface="+mn-lt"/>
                      </a:endParaRPr>
                    </a:p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1*HD (With audio output); 1*DP</a:t>
                      </a:r>
                      <a:r>
                        <a:rPr lang="en-US" sz="1000" b="0">
                          <a:ea typeface="+mn-lt"/>
                        </a:rPr>
                        <a:t> </a:t>
                      </a:r>
                      <a:endParaRPr lang="en-US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2</a:t>
                      </a:r>
                      <a:r>
                        <a:rPr lang="zh-CN" altLang="en-US" sz="1000" b="0">
                          <a:ea typeface="+mn-lt"/>
                        </a:rPr>
                        <a:t>*Mini</a:t>
                      </a:r>
                      <a:r>
                        <a:rPr lang="en-US" altLang="zh-CN" sz="1000" b="0">
                          <a:ea typeface="+mn-lt"/>
                        </a:rPr>
                        <a:t> </a:t>
                      </a:r>
                      <a:r>
                        <a:rPr lang="zh-CN" altLang="en-US" sz="1000" b="0">
                          <a:ea typeface="+mn-lt"/>
                        </a:rPr>
                        <a:t>PCIe</a:t>
                      </a:r>
                      <a:r>
                        <a:rPr lang="en-US" altLang="zh-CN" sz="1000" b="0">
                          <a:ea typeface="+mn-lt"/>
                        </a:rPr>
                        <a:t> </a:t>
                      </a:r>
                      <a:r>
                        <a:rPr lang="zh-CN" altLang="en-US" sz="1000" b="0">
                          <a:ea typeface="+mn-lt"/>
                        </a:rPr>
                        <a:t>for WiFi/Bluetooth/4G</a:t>
                      </a:r>
                      <a:r>
                        <a:rPr lang="en-US" altLang="zh-CN" sz="1000" b="0">
                          <a:ea typeface="+mn-lt"/>
                        </a:rPr>
                        <a:t> Modules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  <a:cs typeface="+mn-lt"/>
                        </a:rPr>
                        <a:t>5*Intel I225 2.5Gigabit Ethernet (</a:t>
                      </a:r>
                      <a:r>
                        <a:rPr sz="1000" b="0">
                          <a:ea typeface="+mn-lt"/>
                          <a:cs typeface="+mn-lt"/>
                        </a:rPr>
                        <a:t>Options</a:t>
                      </a:r>
                      <a:r>
                        <a:rPr lang="en-US" sz="1000" b="0">
                          <a:ea typeface="+mn-lt"/>
                          <a:cs typeface="+mn-lt"/>
                        </a:rPr>
                        <a:t> </a:t>
                      </a:r>
                      <a:r>
                        <a:rPr lang="en-US" altLang="zh-CN" sz="1000" b="0">
                          <a:ea typeface="+mn-lt"/>
                          <a:cs typeface="+mn-lt"/>
                        </a:rPr>
                        <a:t>4*PoE</a:t>
                      </a:r>
                      <a:r>
                        <a:rPr lang="zh-CN" altLang="en-US" sz="1000" b="0">
                          <a:ea typeface="+mn-lt"/>
                          <a:cs typeface="+mn-lt"/>
                        </a:rPr>
                        <a:t>）</a:t>
                      </a:r>
                      <a:endParaRPr lang="zh-CN" altLang="en-US" sz="1000" b="0">
                        <a:ea typeface="+mn-lt"/>
                        <a:cs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DC 12V-4A 5.5*2.5 </a:t>
                      </a:r>
                      <a:r>
                        <a:rPr lang="en-US" altLang="zh-CN" sz="1000" b="0">
                          <a:ea typeface="+mn-lt"/>
                        </a:rPr>
                        <a:t>(</a:t>
                      </a:r>
                      <a:r>
                        <a:rPr sz="1000" b="0">
                          <a:ea typeface="+mn-lt"/>
                        </a:rPr>
                        <a:t>Options</a:t>
                      </a:r>
                      <a:r>
                        <a:rPr lang="en-US" sz="1000" b="0">
                          <a:ea typeface="+mn-lt"/>
                        </a:rPr>
                        <a:t> </a:t>
                      </a:r>
                      <a:r>
                        <a:rPr lang="en-US" altLang="zh-CN" sz="1000" b="0">
                          <a:ea typeface="+mn-lt"/>
                        </a:rPr>
                        <a:t>PoE 24V)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CE</a:t>
                      </a:r>
                      <a:r>
                        <a:rPr lang="en-US" sz="1000" b="0">
                          <a:ea typeface="+mn-lt"/>
                        </a:rPr>
                        <a:t>; </a:t>
                      </a:r>
                      <a:r>
                        <a:rPr lang="en-US" altLang="zh-CN" sz="1000" b="0">
                          <a:ea typeface="+mn-lt"/>
                        </a:rPr>
                        <a:t>CCC</a:t>
                      </a:r>
                      <a:r>
                        <a:rPr lang="en-US" sz="1000" b="0">
                          <a:ea typeface="+mn-lt"/>
                        </a:rPr>
                        <a:t>; </a:t>
                      </a:r>
                      <a:r>
                        <a:rPr lang="en-US" altLang="zh-CN" sz="1000" b="0">
                          <a:ea typeface="+mn-lt"/>
                        </a:rPr>
                        <a:t>FCC</a:t>
                      </a:r>
                      <a:r>
                        <a:rPr lang="en-US" sz="1000" b="0">
                          <a:ea typeface="+mn-lt"/>
                        </a:rPr>
                        <a:t>; </a:t>
                      </a:r>
                      <a:r>
                        <a:rPr lang="en-US" altLang="zh-CN" sz="1000" b="0">
                          <a:ea typeface="+mn-lt"/>
                        </a:rPr>
                        <a:t>RoHS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187x120x50 (MM)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 b="0">
                          <a:ea typeface="+mn-lt"/>
                        </a:rPr>
                        <a:t>-0~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sz="1000" b="0">
                          <a:ea typeface="+mn-lt"/>
                        </a:rPr>
                        <a:t>5</a:t>
                      </a:r>
                      <a:r>
                        <a:rPr lang="en-US" altLang="zh-CN" sz="1000" b="0">
                          <a:ea typeface="+mn-lt"/>
                        </a:rPr>
                        <a:t>0</a:t>
                      </a:r>
                      <a:r>
                        <a:rPr lang="en-US" sz="1000" b="0">
                          <a:ea typeface="+mn-lt"/>
                        </a:rPr>
                        <a:t>℃</a:t>
                      </a:r>
                      <a:r>
                        <a:rPr lang="zh-CN" altLang="en-US" sz="1000" b="0">
                          <a:ea typeface="+mn-lt"/>
                        </a:rPr>
                        <a:t> (Commercial HDD); -</a:t>
                      </a:r>
                      <a:r>
                        <a:rPr lang="en-US" altLang="zh-CN" sz="1000" b="0">
                          <a:ea typeface="+mn-lt"/>
                        </a:rPr>
                        <a:t>20℃~</a:t>
                      </a:r>
                      <a:r>
                        <a:rPr lang="zh-CN" altLang="en-US" sz="1000" b="0">
                          <a:ea typeface="+mn-lt"/>
                        </a:rPr>
                        <a:t>+</a:t>
                      </a:r>
                      <a:r>
                        <a:rPr lang="en-US" altLang="zh-CN" sz="1000" b="0">
                          <a:ea typeface="+mn-lt"/>
                        </a:rPr>
                        <a:t>50℃</a:t>
                      </a:r>
                      <a:r>
                        <a:rPr lang="zh-CN" altLang="en-US" sz="1000" b="0">
                          <a:ea typeface="+mn-lt"/>
                        </a:rPr>
                        <a:t> (Industrial SSD); Surface Air flow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0">
                          <a:ea typeface="+mn-lt"/>
                        </a:rPr>
                        <a:t>5~90RH, Non-condensing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0">
                          <a:ea typeface="+mn-lt"/>
                        </a:rPr>
                        <a:t>Gross Weight</a:t>
                      </a:r>
                      <a:r>
                        <a:rPr lang="en-US" altLang="zh-CN" sz="1000" b="0">
                          <a:ea typeface="+mn-lt"/>
                        </a:rPr>
                        <a:t> 1.85</a:t>
                      </a:r>
                      <a:r>
                        <a:rPr lang="zh-CN" altLang="en-US" sz="1000" b="0">
                          <a:ea typeface="+mn-lt"/>
                        </a:rPr>
                        <a:t> </a:t>
                      </a:r>
                      <a:r>
                        <a:rPr lang="en-US" sz="1000" b="0">
                          <a:ea typeface="+mn-lt"/>
                        </a:rPr>
                        <a:t>KG</a:t>
                      </a:r>
                      <a:r>
                        <a:rPr lang="zh-CN" altLang="en-US" sz="1000" b="0">
                          <a:ea typeface="+mn-lt"/>
                        </a:rPr>
                        <a:t>; Net Weight</a:t>
                      </a:r>
                      <a:r>
                        <a:rPr lang="en-US" altLang="zh-CN" sz="1000" b="0">
                          <a:ea typeface="+mn-lt"/>
                        </a:rPr>
                        <a:t> 1.25KG</a:t>
                      </a:r>
                      <a:endParaRPr lang="en-US" altLang="zh-CN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0">
                          <a:ea typeface="+mn-lt"/>
                        </a:rPr>
                        <a:t>330x230x80 (MM)</a:t>
                      </a:r>
                      <a:endParaRPr lang="zh-CN" altLang="en-US" sz="1000" b="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5" name="图片 4" descr="upload_post_object_v2_2670241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26045" y="3670618"/>
            <a:ext cx="2148066" cy="2160000"/>
          </a:xfrm>
          <a:prstGeom prst="rect">
            <a:avLst/>
          </a:prstGeom>
        </p:spPr>
      </p:pic>
      <p:pic>
        <p:nvPicPr>
          <p:cNvPr id="7" name="图片 6" descr="迷你主机手册(1)-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69695"/>
            <a:ext cx="6858000" cy="230124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3"/>
            </p:custDataLst>
          </p:nvPr>
        </p:nvSpPr>
        <p:spPr>
          <a:xfrm>
            <a:off x="0" y="969645"/>
            <a:ext cx="275463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G47W 5LAN 2COM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 userDrawn="1">
            <p:custDataLst>
              <p:tags r:id="rId4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338N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P-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3.5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Jasper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IPC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5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Jasper Lake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</a:t>
            </a:r>
            <a:r>
              <a:rPr 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2*DB9 COM RS232/RS485</a:t>
            </a:r>
            <a:endParaRPr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m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SATA,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-10795" y="6096141"/>
          <a:ext cx="6858000" cy="54724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</a:t>
                      </a:r>
                      <a:r>
                        <a:rPr lang="zh-CN" altLang="en-US" sz="1000">
                          <a:ea typeface="+mn-lt"/>
                        </a:rPr>
                        <a:t> Pentium</a:t>
                      </a:r>
                      <a:r>
                        <a:rPr lang="en-US" altLang="zh-CN" sz="1000">
                          <a:ea typeface="+mn-lt"/>
                        </a:rPr>
                        <a:t> 4415U/Core </a:t>
                      </a:r>
                      <a:r>
                        <a:rPr lang="en-US" altLang="zh-CN" sz="1000">
                          <a:ea typeface="+mn-lt"/>
                        </a:rPr>
                        <a:t>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7100U/i5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7200U/i7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7500U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BKHD-13566NP-3.5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1*DDR4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</a:t>
                      </a:r>
                      <a:r>
                        <a:rPr lang="en-US" altLang="zh-CN" sz="1000">
                          <a:ea typeface="+mn-lt"/>
                        </a:rPr>
                        <a:t> 32GB 3200MHz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</a:rPr>
                        <a:t>1*mSATA SSD</a:t>
                      </a:r>
                      <a:r>
                        <a:rPr lang="en-US" sz="1000">
                          <a:ea typeface="+mn-lt"/>
                        </a:rPr>
                        <a:t>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6*Intel I211 1G </a:t>
                      </a:r>
                      <a:r>
                        <a:rPr lang="zh-CN" altLang="en-US" sz="1000">
                          <a:ea typeface="+mn-lt"/>
                        </a:rPr>
                        <a:t>Ethernet port</a:t>
                      </a:r>
                      <a:r>
                        <a:rPr lang="en-US" altLang="zh-CN" sz="1000">
                          <a:ea typeface="+mn-lt"/>
                        </a:rPr>
                        <a:t>  1*Power Adapter port 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2*USB3.0 2*USB2.0  1*COM  1*HD (With audio output)  1*Power Button</a:t>
                      </a:r>
                      <a:r>
                        <a:rPr lang="zh-CN" altLang="en-US" sz="1000">
                          <a:ea typeface="+mn-lt"/>
                        </a:rPr>
                        <a:t>  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Channel for WiFi/Bluetooth/4G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6*Intel i211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186x110x48</a:t>
                      </a:r>
                      <a:r>
                        <a:rPr lang="zh-CN" altLang="en-US" sz="1000">
                          <a:ea typeface="+mn-lt"/>
                        </a:rPr>
                        <a:t>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1.85</a:t>
                      </a:r>
                      <a:r>
                        <a:rPr lang="zh-CN" altLang="en-US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KG</a:t>
                      </a:r>
                      <a:r>
                        <a:rPr lang="zh-CN" altLang="en-US" sz="1000">
                          <a:ea typeface="+mn-lt"/>
                        </a:rPr>
                        <a:t>; Net Weight</a:t>
                      </a:r>
                      <a:r>
                        <a:rPr lang="en-US" altLang="zh-CN" sz="1000">
                          <a:ea typeface="+mn-lt"/>
                        </a:rPr>
                        <a:t> 1.25KG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330x230x80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2" name="图片 1" descr="upload_post_object_v2_8471237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4294" y="3641636"/>
            <a:ext cx="3060664" cy="2160000"/>
          </a:xfrm>
          <a:prstGeom prst="rect">
            <a:avLst/>
          </a:prstGeom>
        </p:spPr>
      </p:pic>
      <p:pic>
        <p:nvPicPr>
          <p:cNvPr id="5" name="图片 4" descr="迷你主机手册(1)-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0485"/>
            <a:ext cx="6858000" cy="230124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>
            <p:custDataLst>
              <p:tags r:id="rId3"/>
            </p:custDataLst>
          </p:nvPr>
        </p:nvSpPr>
        <p:spPr>
          <a:xfrm>
            <a:off x="0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G47-1356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 userDrawn="1">
            <p:custDataLst>
              <p:tags r:id="rId4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BKHD-1356NP-3.5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Kaby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 userDrawn="1">
            <p:custDataLst>
              <p:tags r:id="rId5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Kaby Lake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6*Gigabit Ethernet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ports</a:t>
            </a:r>
            <a:endParaRPr lang="en-US" altLang="zh-CN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表格 6"/>
          <p:cNvGraphicFramePr/>
          <p:nvPr/>
        </p:nvGraphicFramePr>
        <p:xfrm>
          <a:off x="284" y="6223076"/>
          <a:ext cx="6858000" cy="554458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Celeron</a:t>
                      </a:r>
                      <a:r>
                        <a:rPr lang="en-US" altLang="zh-CN" sz="1000">
                          <a:ea typeface="+mn-lt"/>
                        </a:rPr>
                        <a:t> J6412/J6413 (Select option)</a:t>
                      </a:r>
                      <a:endParaRPr lang="en-US" altLang="zh-CN" sz="1000" spc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BKHD-1493NP-12-4L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32GB 3200MHz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NVMe (2280); 1*SATA 6.0Gb/s (Support 2.5 inch HDD/SSD)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</a:t>
                      </a:r>
                      <a:r>
                        <a:rPr lang="en-US" altLang="zh-CN" sz="1000">
                          <a:ea typeface="+mn-lt"/>
                        </a:rPr>
                        <a:t>Intel HD 600 Graphics Card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1*DP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4*Ethernet port; 1*RJ45 Console;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5*USB2.0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1*USB3.0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1*DP</a:t>
                      </a:r>
                      <a:endParaRPr lang="en-US" altLang="zh-CN" sz="1000">
                        <a:ea typeface="+mn-lt"/>
                      </a:endParaRPr>
                    </a:p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2*SIM Card slot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1*M.2 3052 for 5G Modules</a:t>
                      </a:r>
                      <a:endParaRPr lang="en-US" altLang="zh-CN" sz="1000" spc="1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i226 2.5Gigabit Ethernet</a:t>
                      </a:r>
                      <a:endParaRPr lang="en-US" altLang="zh-CN" sz="1000" spc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136x126x40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</a:t>
                      </a:r>
                      <a:r>
                        <a:rPr lang="en-US" altLang="zh-CN" sz="1000">
                          <a:ea typeface="+mn-lt"/>
                        </a:rPr>
                        <a:t>2</a:t>
                      </a:r>
                      <a:r>
                        <a:rPr lang="zh-CN" altLang="en-US" sz="1000">
                          <a:ea typeface="+mn-lt"/>
                        </a:rPr>
                        <a:t>5KG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zh-CN" altLang="en-US" sz="1000">
                          <a:ea typeface="+mn-lt"/>
                        </a:rPr>
                        <a:t>Net Weight 0.</a:t>
                      </a:r>
                      <a:r>
                        <a:rPr lang="en-US" altLang="zh-CN" sz="1000">
                          <a:ea typeface="+mn-lt"/>
                        </a:rPr>
                        <a:t>7</a:t>
                      </a:r>
                      <a:r>
                        <a:rPr lang="zh-CN" altLang="en-US" sz="1000">
                          <a:ea typeface="+mn-lt"/>
                        </a:rPr>
                        <a:t>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200x170x120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5" name="图片 4" descr="迷你主机手册(1)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59535"/>
            <a:ext cx="6858000" cy="2301240"/>
          </a:xfrm>
          <a:prstGeom prst="rect">
            <a:avLst/>
          </a:prstGeom>
        </p:spPr>
      </p:pic>
      <p:pic>
        <p:nvPicPr>
          <p:cNvPr id="3" name="图片 2" descr="g30w 6412"/>
          <p:cNvPicPr>
            <a:picLocks noChangeAspect="1"/>
          </p:cNvPicPr>
          <p:nvPr/>
        </p:nvPicPr>
        <p:blipFill>
          <a:blip r:embed="rId2"/>
          <a:srcRect l="8225" t="8347" r="8644" b="5458"/>
          <a:stretch>
            <a:fillRect/>
          </a:stretch>
        </p:blipFill>
        <p:spPr>
          <a:xfrm>
            <a:off x="4076700" y="3660775"/>
            <a:ext cx="2148602" cy="2160000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52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G30W-1493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 userDrawn="1">
            <p:custDataLst>
              <p:tags r:id="rId4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BKHD-1493NP-12-4L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Elkhart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 userDrawn="1">
            <p:custDataLst>
              <p:tags r:id="rId5"/>
            </p:custDataLst>
          </p:nvPr>
        </p:nvSpPr>
        <p:spPr>
          <a:xfrm>
            <a:off x="0" y="4163060"/>
            <a:ext cx="360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Elkhart Lake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4G/5G module expansion, 2*SIM card slots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" name="表格 9"/>
          <p:cNvGraphicFramePr/>
          <p:nvPr/>
        </p:nvGraphicFramePr>
        <p:xfrm>
          <a:off x="0" y="6095630"/>
          <a:ext cx="6858000" cy="547179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N100/N200/i3-N305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BKHD-1264NP-12-6L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1*DDR5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to</a:t>
                      </a:r>
                      <a:r>
                        <a:rPr lang="en-US" altLang="zh-CN" sz="1000">
                          <a:ea typeface="+mn-lt"/>
                        </a:rPr>
                        <a:t> 16GB 4800MHz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1*M.2 NVMe (2280) 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1*DP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4*2.5G 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4*USB2.0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Button; 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1*DP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1*M.2 CNVi for WiFi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i226 2.5Gigabit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178x126x56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1.75KG; Net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330x230x80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6" name="文本框 5"/>
          <p:cNvSpPr txBox="1"/>
          <p:nvPr userDrawn="1"/>
        </p:nvSpPr>
        <p:spPr>
          <a:xfrm>
            <a:off x="8897938" y="3349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15" name="文本框 14"/>
          <p:cNvSpPr txBox="1"/>
          <p:nvPr userDrawn="1">
            <p:custDataLst>
              <p:tags r:id="rId1"/>
            </p:custDataLst>
          </p:nvPr>
        </p:nvSpPr>
        <p:spPr>
          <a:xfrm>
            <a:off x="0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G31F-1264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BKHD-1264NP-12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Alder Lake-N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3"/>
            </p:custDataLst>
          </p:nvPr>
        </p:nvSpPr>
        <p:spPr>
          <a:xfrm>
            <a:off x="-635" y="4250055"/>
            <a:ext cx="3599815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PWM fan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Alder Lake-N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up to 16G DDR5 SO-DIMM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136390" y="3613785"/>
            <a:ext cx="2078789" cy="216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376680"/>
            <a:ext cx="6858000" cy="218809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" name="表格 9"/>
          <p:cNvGraphicFramePr/>
          <p:nvPr/>
        </p:nvGraphicFramePr>
        <p:xfrm>
          <a:off x="0" y="6095630"/>
          <a:ext cx="6858000" cy="547179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N100/N200/i3-N305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BKHD-1264NP-12-6L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1*DDR5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to</a:t>
                      </a:r>
                      <a:r>
                        <a:rPr lang="en-US" altLang="zh-CN" sz="1000">
                          <a:ea typeface="+mn-lt"/>
                        </a:rPr>
                        <a:t> 16GB 4800MHz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1*M.2 NVMe (2280) 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1*DP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4*2.5G 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4*USB2.0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Button; 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1*DP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1*M.2 CNVi for WiFi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i226 2.5Gigabit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178x126x56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1.75KG; Net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330x230x80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6" name="文本框 5"/>
          <p:cNvSpPr txBox="1"/>
          <p:nvPr userDrawn="1"/>
        </p:nvSpPr>
        <p:spPr>
          <a:xfrm>
            <a:off x="8897938" y="3349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15" name="文本框 14"/>
          <p:cNvSpPr txBox="1"/>
          <p:nvPr userDrawn="1">
            <p:custDataLst>
              <p:tags r:id="rId1"/>
            </p:custDataLst>
          </p:nvPr>
        </p:nvSpPr>
        <p:spPr>
          <a:xfrm>
            <a:off x="0" y="969645"/>
            <a:ext cx="2447925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G31-1264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BKHD-1264NP-12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Alder Lake-N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3"/>
            </p:custDataLst>
          </p:nvPr>
        </p:nvSpPr>
        <p:spPr>
          <a:xfrm>
            <a:off x="-635" y="4250055"/>
            <a:ext cx="3599815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Alder Lake-N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up to 16G DDR5 SO-DIMM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136390" y="3613785"/>
            <a:ext cx="2078789" cy="216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308735"/>
            <a:ext cx="6858000" cy="23050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-106" y="6096160"/>
          <a:ext cx="6858000" cy="554458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Pentium</a:t>
                      </a:r>
                      <a:r>
                        <a:rPr lang="en-US" altLang="zh-CN" sz="1000">
                          <a:ea typeface="+mn-lt"/>
                        </a:rPr>
                        <a:t> 8505/</a:t>
                      </a:r>
                      <a:r>
                        <a:rPr lang="zh-CN" altLang="en-US" sz="1000">
                          <a:ea typeface="+mn-lt"/>
                        </a:rPr>
                        <a:t>Core</a:t>
                      </a:r>
                      <a:r>
                        <a:rPr lang="en-US" altLang="zh-CN" sz="1000">
                          <a:ea typeface="+mn-lt"/>
                        </a:rPr>
                        <a:t> 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1215U/i5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1245/</a:t>
                      </a:r>
                      <a:r>
                        <a:rPr lang="en-US" altLang="zh-CN" sz="1000">
                          <a:ea typeface="+mn-lt"/>
                        </a:rPr>
                        <a:t>i7-1265U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BKHD-1744NP-12-6L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en-US" altLang="zh-CN" sz="1000">
                          <a:ea typeface="+mn-lt"/>
                        </a:rPr>
                        <a:t>Up to 64GB</a:t>
                      </a:r>
                      <a:r>
                        <a:rPr lang="en-US" altLang="zh-CN" sz="1000">
                          <a:ea typeface="+mn-lt"/>
                        </a:rPr>
                        <a:t> 3200MHz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NVMe (2280);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1*DP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2*USB2.0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1*Power Button; 2*USB3.0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1*RJ45 Console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</a:t>
                      </a:r>
                      <a:endParaRPr 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1*DP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6*Intel i226 2.5Gigabit Ethernet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or i211/i210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12V-7/10A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178x126x56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1.75KG; 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330x230x80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5" name="文本框 4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G31F-1744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3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BKHD-1744NP-12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Alder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 userDrawn="1">
            <p:custDataLst>
              <p:tags r:id="rId4"/>
            </p:custDataLst>
          </p:nvPr>
        </p:nvSpPr>
        <p:spPr>
          <a:xfrm>
            <a:off x="-635" y="4250055"/>
            <a:ext cx="3600000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PWM fan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Alder Lake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dual 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4" name="图片 3" descr="迷你主机手册(1)-3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0160"/>
            <a:ext cx="6858000" cy="2301240"/>
          </a:xfrm>
          <a:prstGeom prst="rect">
            <a:avLst/>
          </a:prstGeom>
        </p:spPr>
      </p:pic>
      <p:pic>
        <p:nvPicPr>
          <p:cNvPr id="6" name="图片 5" descr="upload_post_object_v2_94094546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124325" y="3581583"/>
            <a:ext cx="2293805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-106" y="6096160"/>
          <a:ext cx="6858000" cy="554458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Pentium</a:t>
                      </a:r>
                      <a:r>
                        <a:rPr lang="en-US" altLang="zh-CN" sz="1000">
                          <a:ea typeface="+mn-lt"/>
                        </a:rPr>
                        <a:t> 8505/</a:t>
                      </a:r>
                      <a:r>
                        <a:rPr lang="zh-CN" altLang="en-US" sz="1000">
                          <a:ea typeface="+mn-lt"/>
                        </a:rPr>
                        <a:t>Core</a:t>
                      </a:r>
                      <a:r>
                        <a:rPr lang="en-US" altLang="zh-CN" sz="1000">
                          <a:ea typeface="+mn-lt"/>
                        </a:rPr>
                        <a:t> 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1215U/i5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1245/</a:t>
                      </a:r>
                      <a:r>
                        <a:rPr lang="en-US" altLang="zh-CN" sz="1000">
                          <a:ea typeface="+mn-lt"/>
                        </a:rPr>
                        <a:t>i7-1265U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BKHD-1744NP-12-6L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en-US" altLang="zh-CN" sz="1000">
                          <a:ea typeface="+mn-lt"/>
                        </a:rPr>
                        <a:t>Up to 64GB</a:t>
                      </a:r>
                      <a:r>
                        <a:rPr lang="en-US" altLang="zh-CN" sz="1000">
                          <a:ea typeface="+mn-lt"/>
                        </a:rPr>
                        <a:t> 3200MHz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NVMe (2280);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1*DP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2*USB2.0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1*Power Button; 2*USB3.0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1*RJ45 Console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</a:t>
                      </a:r>
                      <a:endParaRPr 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1*DP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6*Intel i226 2.5Gigabit Ethernet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or i211/i210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12V-7/10A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178x126x56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1.75KG; 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330x230x80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5" name="文本框 4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G31-1744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3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BKHD-1744NP-12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Alder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 userDrawn="1">
            <p:custDataLst>
              <p:tags r:id="rId4"/>
            </p:custDataLst>
          </p:nvPr>
        </p:nvSpPr>
        <p:spPr>
          <a:xfrm>
            <a:off x="-635" y="4250055"/>
            <a:ext cx="3600000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Alder Lake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dual 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6" name="图片 5" descr="upload_post_object_v2_94094546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124325" y="3581583"/>
            <a:ext cx="2293805" cy="2160000"/>
          </a:xfrm>
          <a:prstGeom prst="rect">
            <a:avLst/>
          </a:prstGeom>
        </p:spPr>
      </p:pic>
      <p:pic>
        <p:nvPicPr>
          <p:cNvPr id="3" name="图片 2" descr="迷你主机手册(1)-2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312545"/>
            <a:ext cx="6858000" cy="230124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0" y="6095783"/>
          <a:ext cx="6858000" cy="5543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Processor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Pentium</a:t>
                      </a:r>
                      <a:r>
                        <a:rPr lang="en-US" altLang="zh-CN" sz="1000">
                          <a:ea typeface="+mn-lt"/>
                        </a:rPr>
                        <a:t> 7505/</a:t>
                      </a:r>
                      <a:r>
                        <a:rPr lang="zh-CN" altLang="en-US" sz="1000">
                          <a:ea typeface="+mn-lt"/>
                        </a:rPr>
                        <a:t>Core</a:t>
                      </a:r>
                      <a:r>
                        <a:rPr lang="en-US" altLang="zh-CN" sz="1000">
                          <a:ea typeface="+mn-lt"/>
                        </a:rPr>
                        <a:t> 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1115G4/i5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1135G7/i7-1165G7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BKHD-1449NP-12-6L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Memory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3200MHz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Storage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NVMe (2280);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Display Chip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Display Port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1*DP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Front I/O interface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Back I/O interface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2*USB2.0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1*Power Button; 2*USB3.0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1*RJ45 Console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</a:t>
                      </a:r>
                      <a:endParaRPr 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1*DP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Expansion slot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Ethernet port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6*Intel i226 2.5Gigabit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Other functions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Power Supply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12V-7/10A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Certificate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Size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178x126x56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Working Temperature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Environment Humidity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5~90RH, Non-condensing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1.75KG; 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Package Size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330x230x80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6" name="文本框 5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G31F-1449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3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BKHD-1449NP-12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6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Tiger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4"/>
            </p:custDataLst>
          </p:nvPr>
        </p:nvSpPr>
        <p:spPr>
          <a:xfrm>
            <a:off x="-635" y="4250055"/>
            <a:ext cx="3600000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PWM fan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Tiger Lake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dual 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5" name="图片 4" descr="迷你主机手册(1)-3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0160"/>
            <a:ext cx="6858000" cy="2301240"/>
          </a:xfrm>
          <a:prstGeom prst="rect">
            <a:avLst/>
          </a:prstGeom>
        </p:spPr>
      </p:pic>
      <p:pic>
        <p:nvPicPr>
          <p:cNvPr id="8" name="图片 7" descr="upload_post_object_v2_94094546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124325" y="3581583"/>
            <a:ext cx="2293805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0" y="6095783"/>
          <a:ext cx="6858000" cy="5543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Processor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Pentium</a:t>
                      </a:r>
                      <a:r>
                        <a:rPr lang="en-US" altLang="zh-CN" sz="1000">
                          <a:ea typeface="+mn-lt"/>
                        </a:rPr>
                        <a:t> 7505/</a:t>
                      </a:r>
                      <a:r>
                        <a:rPr lang="zh-CN" altLang="en-US" sz="1000">
                          <a:ea typeface="+mn-lt"/>
                        </a:rPr>
                        <a:t>Core</a:t>
                      </a:r>
                      <a:r>
                        <a:rPr lang="en-US" altLang="zh-CN" sz="1000">
                          <a:ea typeface="+mn-lt"/>
                        </a:rPr>
                        <a:t> 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1115G4/i5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1135G7/i7-1165G7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BKHD-1449NP-12-6L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Memory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3200MHz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Storage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NVMe (2280);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Display Chip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Display Port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1*DP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Front I/O interface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Back I/O interface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2*USB2.0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1*Power Button; 2*USB3.0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1*RJ45 Console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</a:t>
                      </a:r>
                      <a:endParaRPr 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1*DP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Expansion slot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Ethernet port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6*Intel i226 2.5Gigabit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Other functions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Power Supply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12V-7/10A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Certificate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Size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178x126x56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Working Temperature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Environment Humidity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5~90RH, Non-condensing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1.75KG; 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Package Size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330x230x80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6" name="文本框 5"/>
          <p:cNvSpPr txBox="1"/>
          <p:nvPr userDrawn="1">
            <p:custDataLst>
              <p:tags r:id="rId2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G31-1449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3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BKHD-1449NP-12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6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Tiger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4"/>
            </p:custDataLst>
          </p:nvPr>
        </p:nvSpPr>
        <p:spPr>
          <a:xfrm>
            <a:off x="-635" y="4250055"/>
            <a:ext cx="3600000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Tiger Lake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dual 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8" name="图片 7" descr="upload_post_object_v2_94094546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124325" y="3581583"/>
            <a:ext cx="2293805" cy="2160000"/>
          </a:xfrm>
          <a:prstGeom prst="rect">
            <a:avLst/>
          </a:prstGeom>
        </p:spPr>
      </p:pic>
      <p:pic>
        <p:nvPicPr>
          <p:cNvPr id="3" name="图片 2" descr="迷你主机手册(1)-2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368425"/>
            <a:ext cx="6858000" cy="230124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095985"/>
          <a:ext cx="6858000" cy="54724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000">
                          <a:ea typeface="+mn-lt"/>
                        </a:rPr>
                        <a:t>Intel Celeron 5205U/Pentium 6405U/Core i3 10110U/i5 10210U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BKHD-1528NP-12-6L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2666MHz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  <a:sym typeface="+mn-ea"/>
                        </a:rPr>
                        <a:t>1*mSATA SSD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1*Power Button; 4*USB3.0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1*Mini PCIe Half-height for WiFi/Bluetooth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6*Intel i211 </a:t>
                      </a:r>
                      <a:r>
                        <a:rPr lang="zh-CN" altLang="en-US" sz="1000">
                          <a:ea typeface="+mn-lt"/>
                        </a:rPr>
                        <a:t>Gigabit Ethernet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12V-7/10A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178x126x56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1.75KG; Net Weight 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330x230x80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5" name="图片 4" descr="upload_post_object_v2_0624642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6822" y="3644318"/>
            <a:ext cx="2172067" cy="216000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>
            <p:custDataLst>
              <p:tags r:id="rId3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BKHD-1528NP-12-6L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Comet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4"/>
            </p:custDataLst>
          </p:nvPr>
        </p:nvSpPr>
        <p:spPr>
          <a:xfrm>
            <a:off x="-635" y="4250055"/>
            <a:ext cx="3600000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Aluminum alloy structure, Fanless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Comet Lake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dual 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3060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G31-1528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 descr="迷你主机手册(1)-3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635" y="1343025"/>
            <a:ext cx="6858000" cy="230124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095985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000">
                          <a:ea typeface="+mn-lt"/>
                        </a:rPr>
                        <a:t>Intel Celeron 5205U/Pentium 6405U/Core i3 10110U/i5 10210U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BKHD-1528NP-12-6L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2666MHz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  <a:sym typeface="+mn-ea"/>
                        </a:rPr>
                        <a:t>1*mSATA SSD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1*Power Button; 4*USB3.0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1*Mini PCIe Half-height for WiFi/Bluetooth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6*Intel i211 </a:t>
                      </a:r>
                      <a:r>
                        <a:rPr lang="zh-CN" altLang="en-US" sz="1000">
                          <a:ea typeface="+mn-lt"/>
                        </a:rPr>
                        <a:t>Gigabit Ethernet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12V-7/10A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178x126x56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1.75KG; Net Weight 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330x230x80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5" name="图片 4" descr="upload_post_object_v2_0624642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6822" y="3644318"/>
            <a:ext cx="2172067" cy="216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33830"/>
            <a:ext cx="6858000" cy="2121408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BKHD-1528NP-12-6L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Comet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5"/>
            </p:custDataLst>
          </p:nvPr>
        </p:nvSpPr>
        <p:spPr>
          <a:xfrm>
            <a:off x="-635" y="4250055"/>
            <a:ext cx="3600000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Aluminum alloy structure, Fanless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Comet Lake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dual 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6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G31Grey-1528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095985"/>
          <a:ext cx="6858000" cy="54724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000">
                          <a:ea typeface="+mn-lt"/>
                        </a:rPr>
                        <a:t>Intel Celeron 5205U/Pentium 6405U/Core i3 10110U/i5 10210U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BKHD-1528NP-12-6L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2666MHz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  <a:sym typeface="+mn-ea"/>
                        </a:rPr>
                        <a:t>1*mSATA SSD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1*Power Button; 4*USB3.0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1*Mini PCIe Half-height for WiFi/Bluetooth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6*Intel i211 </a:t>
                      </a:r>
                      <a:r>
                        <a:rPr lang="zh-CN" altLang="en-US" sz="1000">
                          <a:ea typeface="+mn-lt"/>
                        </a:rPr>
                        <a:t>Gigabit Ethernet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12V-7/10A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178x126x56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1.75KG; Net Weight 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330x230x80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5" name="图片 4" descr="upload_post_object_v2_0624642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6822" y="3644318"/>
            <a:ext cx="2172067" cy="216000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>
            <p:custDataLst>
              <p:tags r:id="rId3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BKHD-1528NP-12-6L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Comet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4"/>
            </p:custDataLst>
          </p:nvPr>
        </p:nvSpPr>
        <p:spPr>
          <a:xfrm>
            <a:off x="-635" y="4250055"/>
            <a:ext cx="3600000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Aluminum alloy structure, Fanless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Comet Lake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dual 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3060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G31Silver-1528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8" name="图片 7" descr="迷你主机手册(1)-3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391920"/>
            <a:ext cx="6858000" cy="230124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095985"/>
          <a:ext cx="6858000" cy="54724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000">
                          <a:ea typeface="+mn-lt"/>
                        </a:rPr>
                        <a:t>Intel Celeron 5205U/Pentium 6405U/Core i3 10110U/i5 10210U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BKHD-1528NP-12-6L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2666MHz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  <a:sym typeface="+mn-ea"/>
                        </a:rPr>
                        <a:t>1*mSATA SSD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1*Power Button; 4*USB3.0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1*Mini PCIe Half-height for WiFi/Bluetooth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6*Intel i211 </a:t>
                      </a:r>
                      <a:r>
                        <a:rPr lang="zh-CN" altLang="en-US" sz="1000">
                          <a:ea typeface="+mn-lt"/>
                        </a:rPr>
                        <a:t>Gigabit Ethernet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12V-7/10A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178x126x56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1.75KG; Net Weight 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330x230x80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5" name="图片 4" descr="upload_post_object_v2_0624642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6822" y="3644318"/>
            <a:ext cx="2172067" cy="216000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>
            <p:custDataLst>
              <p:tags r:id="rId3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BKHD-1528NP-12-6L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Comet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4"/>
            </p:custDataLst>
          </p:nvPr>
        </p:nvSpPr>
        <p:spPr>
          <a:xfrm>
            <a:off x="-635" y="4250055"/>
            <a:ext cx="3600000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Aluminum alloy structure, Fanless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Comet Lake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dual 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G31R</a:t>
            </a:r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ed-1528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 descr="迷你主机手册(1)-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635" y="1343025"/>
            <a:ext cx="6858000" cy="23012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67790"/>
            <a:ext cx="6858000" cy="2292985"/>
          </a:xfrm>
          <a:prstGeom prst="rect">
            <a:avLst/>
          </a:prstGeom>
        </p:spPr>
      </p:pic>
      <p:pic>
        <p:nvPicPr>
          <p:cNvPr id="5" name="图片 4" descr="g30w N100"/>
          <p:cNvPicPr>
            <a:picLocks noChangeAspect="1"/>
          </p:cNvPicPr>
          <p:nvPr/>
        </p:nvPicPr>
        <p:blipFill>
          <a:blip r:embed="rId2"/>
          <a:srcRect l="7905" t="10588" r="8700" b="6238"/>
          <a:stretch>
            <a:fillRect/>
          </a:stretch>
        </p:blipFill>
        <p:spPr>
          <a:xfrm>
            <a:off x="4045585" y="3799840"/>
            <a:ext cx="2233895" cy="2160000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>
            <p:custDataLst>
              <p:tags r:id="rId3"/>
            </p:custDataLst>
          </p:nvPr>
        </p:nvSpPr>
        <p:spPr>
          <a:xfrm>
            <a:off x="-635" y="4250055"/>
            <a:ext cx="3599815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Alder Lake-N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4G/5G module expansion, 2*SIM card slots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 userDrawn="1">
            <p:custDataLst>
              <p:tags r:id="rId4"/>
            </p:custDataLst>
          </p:nvPr>
        </p:nvSpPr>
        <p:spPr>
          <a:xfrm>
            <a:off x="-635" y="969645"/>
            <a:ext cx="252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G30W-1264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 userDrawn="1">
            <p:custDataLst>
              <p:tags r:id="rId5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BKHD-1264NP-12-4L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Alder Lake-N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13" name="表格 12"/>
          <p:cNvGraphicFramePr/>
          <p:nvPr>
            <p:custDataLst>
              <p:tags r:id="rId6"/>
            </p:custDataLst>
          </p:nvPr>
        </p:nvGraphicFramePr>
        <p:xfrm>
          <a:off x="-635" y="6085205"/>
          <a:ext cx="6858635" cy="554487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841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N100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Chipset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BKHD-1264NP-12-4L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1*DDR5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to</a:t>
                      </a:r>
                      <a:r>
                        <a:rPr lang="en-US" altLang="zh-CN" sz="1000">
                          <a:ea typeface="+mn-lt"/>
                        </a:rPr>
                        <a:t> 16GB </a:t>
                      </a:r>
                      <a:r>
                        <a:rPr lang="en-US" altLang="zh-CN" sz="1000">
                          <a:ea typeface="+mn-lt"/>
                        </a:rPr>
                        <a:t>4800MHz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(NGFF/NVMe) 2280;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1*DP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4*2.5G Ethernet port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4*USB2.0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2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*USB3.0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1*DP</a:t>
                      </a:r>
                      <a:endParaRPr lang="en-US" altLang="zh-CN" sz="1000">
                        <a:ea typeface="+mn-lt"/>
                      </a:endParaRPr>
                    </a:p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1*Power Button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2*SIM Card slot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Modules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1*M.2 3052 for 5G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i226 2.5Gigabit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136x126x40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altLang="en-US" sz="1000">
                          <a:ea typeface="+mn-lt"/>
                        </a:rPr>
                        <a:t>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</a:t>
                      </a:r>
                      <a:r>
                        <a:rPr lang="en-US" altLang="zh-CN" sz="1000">
                          <a:ea typeface="+mn-lt"/>
                        </a:rPr>
                        <a:t>2</a:t>
                      </a:r>
                      <a:r>
                        <a:rPr lang="zh-CN" altLang="en-US" sz="1000">
                          <a:ea typeface="+mn-lt"/>
                        </a:rPr>
                        <a:t>5KG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altLang="en-US" sz="1000">
                          <a:ea typeface="+mn-lt"/>
                        </a:rPr>
                        <a:t>Net Weight 0.</a:t>
                      </a:r>
                      <a:r>
                        <a:rPr lang="en-US" altLang="zh-CN" sz="1000">
                          <a:ea typeface="+mn-lt"/>
                        </a:rPr>
                        <a:t>7</a:t>
                      </a:r>
                      <a:r>
                        <a:rPr lang="zh-CN" altLang="en-US" sz="1000">
                          <a:ea typeface="+mn-lt"/>
                        </a:rPr>
                        <a:t>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200x170x120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095985"/>
          <a:ext cx="6858000" cy="54724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000">
                          <a:ea typeface="+mn-lt"/>
                        </a:rPr>
                        <a:t>Celeron 3867U/Pentium 4405U/Core i3 7100U/i3 8130U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BKHD-1356NP-12-6L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32GB 2666MHz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  <a:sym typeface="+mn-ea"/>
                        </a:rPr>
                        <a:t>1*mSATA SSD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1*Power Button; 4*USB3.0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1*Mini PCIe Half-height for WiFi/Bluetooth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6*Intel i211/82574L </a:t>
                      </a:r>
                      <a:r>
                        <a:rPr lang="zh-CN" altLang="en-US" sz="1000">
                          <a:ea typeface="+mn-lt"/>
                        </a:rPr>
                        <a:t>Gigabit Ethernet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12V-7/10A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178x126x56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1.75KG; Net Weight 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330x230x80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5" name="图片 4" descr="upload_post_object_v2_0624642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6822" y="3644318"/>
            <a:ext cx="2172067" cy="216000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>
            <p:custDataLst>
              <p:tags r:id="rId3"/>
            </p:custDataLst>
          </p:nvPr>
        </p:nvSpPr>
        <p:spPr>
          <a:xfrm>
            <a:off x="5216525" y="299085"/>
            <a:ext cx="162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BKHD-1356NP-12-6L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Kaby Lake/Skylake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4"/>
            </p:custDataLst>
          </p:nvPr>
        </p:nvSpPr>
        <p:spPr>
          <a:xfrm>
            <a:off x="-635" y="4250055"/>
            <a:ext cx="3600000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Aluminum alloy structure, Fanless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Kaby Lake/Skylake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dual 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5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G31-1356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4" name="图片 3" descr="迷你主机手册(1)-3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635" y="1343025"/>
            <a:ext cx="6858000" cy="230124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095985"/>
          <a:ext cx="6858000" cy="554429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sz="1000">
                          <a:ea typeface="+mn-lt"/>
                          <a:sym typeface="+mn-ea"/>
                        </a:rPr>
                        <a:t>Celeron 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J4125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BKHD-1090NP-12-6L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2*DDR4 SO-DIMM Memory slot, Up to 16GB 2666MHz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  <a:sym typeface="+mn-ea"/>
                        </a:rPr>
                        <a:t>1*mSATA SSD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Integrated Intel 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1*Power Button; 2*USB3.0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2*USB2.0; 1*RJ45 Console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</a:t>
                      </a:r>
                      <a:endParaRPr lang="en-US" sz="1000">
                        <a:ea typeface="+mn-lt"/>
                        <a:sym typeface="+mn-ea"/>
                      </a:endParaRPr>
                    </a:p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1*HD (With audio output)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1*Mini PCIe Half-height for WiFi/Bluetooth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Modules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6*Intel i225 </a:t>
                      </a:r>
                      <a:r>
                        <a:rPr lang="zh-CN" altLang="en-US" sz="1000">
                          <a:ea typeface="+mn-lt"/>
                        </a:rPr>
                        <a:t>Gigabit Ethernet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178x126x56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1.75KG; Net Weight 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330x230x80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9" name="文本框 8"/>
          <p:cNvSpPr txBox="1"/>
          <p:nvPr userDrawn="1">
            <p:custDataLst>
              <p:tags r:id="rId2"/>
            </p:custDataLst>
          </p:nvPr>
        </p:nvSpPr>
        <p:spPr>
          <a:xfrm>
            <a:off x="-635" y="4250055"/>
            <a:ext cx="3600000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Aluminum alloy structure, Fanless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Gemini Lake Refresh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dual 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G31-1090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 descr="迷你主机手册(1)-3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1335405"/>
            <a:ext cx="6858000" cy="230124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>
            <p:custDataLst>
              <p:tags r:id="rId6"/>
            </p:custDataLst>
          </p:nvPr>
        </p:nvSpPr>
        <p:spPr>
          <a:xfrm>
            <a:off x="5417820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BKHD-1090NP-12-6L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Gemini Lake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0" name="图片 9" descr="upload_post_object_v2_40082371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025443" y="3867253"/>
            <a:ext cx="2435436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095985"/>
          <a:ext cx="6858000" cy="561629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000">
                          <a:ea typeface="+mn-lt"/>
                        </a:rPr>
                        <a:t>Intel Core i3-8145U</a:t>
                      </a:r>
                      <a:endParaRPr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BKHD-1528NP-E3-6L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1*DDR4 SO-DIMM Memory slot, Up to 32GB 2666MHz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altLang="zh-CN" sz="1000">
                          <a:ea typeface="+mn-lt"/>
                          <a:sym typeface="+mn-ea"/>
                        </a:rPr>
                        <a:t>1*mSATA SSD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Integrated Intel 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6*Ethernet port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2*USB3.0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2*USB2.0; 1*HD (With audio output);</a:t>
                      </a:r>
                      <a:endParaRPr lang="en-US" altLang="zh-CN" sz="1000">
                        <a:ea typeface="+mn-lt"/>
                        <a:sym typeface="+mn-ea"/>
                      </a:endParaRPr>
                    </a:p>
                    <a:p>
                      <a:pPr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1*DB9 COM; 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8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1*Mini PCIe Half-height for WiFi/Bluetooth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Modules;</a:t>
                      </a:r>
                      <a:endParaRPr lang="en-US" altLang="zh-CN" sz="1000">
                        <a:ea typeface="+mn-lt"/>
                        <a:sym typeface="+mn-ea"/>
                      </a:endParaRPr>
                    </a:p>
                    <a:p>
                      <a:pPr indent="0" algn="l">
                        <a:lnSpc>
                          <a:spcPct val="8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1*M.2 2242/2252 Slot (does not support 5G)</a:t>
                      </a:r>
                      <a:endParaRPr lang="en-US" altLang="zh-CN" sz="1000">
                        <a:ea typeface="+mn-lt"/>
                        <a:sym typeface="+mn-ea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6*Intel i225 </a:t>
                      </a:r>
                      <a:r>
                        <a:rPr lang="zh-CN" altLang="en-US" sz="1000">
                          <a:ea typeface="+mn-lt"/>
                        </a:rPr>
                        <a:t>Gigabit Ethernet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202x109x65</a:t>
                      </a:r>
                      <a:r>
                        <a:rPr lang="zh-CN" altLang="en-US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HDD); 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SSD); 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Gross Weight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 1.80</a:t>
                      </a:r>
                      <a:r>
                        <a:rPr lang="en-US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KG</a:t>
                      </a:r>
                      <a:r>
                        <a:rPr lang="zh-CN" altLang="en-US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; Net Weight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思源黑体 Regular" panose="020B0500000000000000" charset="-122"/>
                          <a:sym typeface="+mn-ea"/>
                        </a:rPr>
                        <a:t> 1.25KG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330x230x80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9" name="文本框 8"/>
          <p:cNvSpPr txBox="1"/>
          <p:nvPr userDrawn="1">
            <p:custDataLst>
              <p:tags r:id="rId2"/>
            </p:custDataLst>
          </p:nvPr>
        </p:nvSpPr>
        <p:spPr>
          <a:xfrm>
            <a:off x="-635" y="4250055"/>
            <a:ext cx="3600000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Aluminum alloy structure, Fanless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Whiskey Lake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DDR4 Memory, up to 32G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880000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G26-1528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 userDrawn="1">
            <p:custDataLst>
              <p:tags r:id="rId4"/>
            </p:custDataLst>
          </p:nvPr>
        </p:nvSpPr>
        <p:spPr>
          <a:xfrm>
            <a:off x="5417820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BKHD-1528NP-E3-6L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Whiskey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7" name="图片 6" descr="迷你主机手册(1)-3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329690"/>
            <a:ext cx="6858000" cy="2301240"/>
          </a:xfrm>
          <a:prstGeom prst="rect">
            <a:avLst/>
          </a:prstGeom>
        </p:spPr>
      </p:pic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3714750" y="3630930"/>
            <a:ext cx="2806606" cy="2160000"/>
            <a:chOff x="6078" y="6058"/>
            <a:chExt cx="4028" cy="3100"/>
          </a:xfrm>
        </p:grpSpPr>
        <p:pic>
          <p:nvPicPr>
            <p:cNvPr id="5" name="图片 4" descr="upload_post_object_v2_750453655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 rot="5400000">
              <a:off x="5551" y="6585"/>
              <a:ext cx="3101" cy="2046"/>
            </a:xfrm>
            <a:prstGeom prst="rect">
              <a:avLst/>
            </a:prstGeom>
          </p:spPr>
        </p:pic>
        <p:pic>
          <p:nvPicPr>
            <p:cNvPr id="11" name="图片 10" descr="upload_post_object_v2_430125066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 rot="5400000">
              <a:off x="7617" y="6669"/>
              <a:ext cx="3101" cy="187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-635" y="6085205"/>
          <a:ext cx="6858635" cy="554487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841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N100/N200/i3-N305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(Select option)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Chipset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BKHD-1264NP-12-4L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1*DDR5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to</a:t>
                      </a:r>
                      <a:r>
                        <a:rPr lang="en-US" altLang="zh-CN" sz="1000">
                          <a:ea typeface="+mn-lt"/>
                        </a:rPr>
                        <a:t> 16GB </a:t>
                      </a:r>
                      <a:r>
                        <a:rPr lang="en-US" altLang="zh-CN" sz="1000">
                          <a:ea typeface="+mn-lt"/>
                        </a:rPr>
                        <a:t>4800MHz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(NGFF/NVMe) 2280;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1*DP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4*Ethernet port; 1*RJ45 Console;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2*USB2.0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1*DP</a:t>
                      </a:r>
                      <a:endParaRPr lang="en-US" altLang="zh-CN" sz="1000">
                        <a:ea typeface="+mn-lt"/>
                      </a:endParaRPr>
                    </a:p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1*SIM Card slot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1*M.2 CNVi for WiFi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i226 2.5Gigabit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178x126x56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altLang="en-US" sz="1000">
                          <a:ea typeface="+mn-lt"/>
                        </a:rPr>
                        <a:t>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1.75KG; Net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330x230x80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6" name="文本框 5"/>
          <p:cNvSpPr txBox="1"/>
          <p:nvPr userDrawn="1">
            <p:custDataLst>
              <p:tags r:id="rId2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BKHD-1264NP-12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Alder Lake-N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G31F-1264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4"/>
            </p:custDataLst>
          </p:nvPr>
        </p:nvSpPr>
        <p:spPr>
          <a:xfrm>
            <a:off x="-635" y="4250055"/>
            <a:ext cx="3599815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PWM fan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Alder Lake-N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up to 16G DDR5 SO-DIMM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117975" y="3689985"/>
            <a:ext cx="2066986" cy="2160000"/>
          </a:xfrm>
          <a:prstGeom prst="rect">
            <a:avLst/>
          </a:prstGeom>
        </p:spPr>
      </p:pic>
      <p:pic>
        <p:nvPicPr>
          <p:cNvPr id="4" name="图片 3" descr="迷你主机手册(1)-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355725"/>
            <a:ext cx="6858000" cy="23012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-635" y="6085205"/>
          <a:ext cx="6858635" cy="554487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841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N100/N200/i3-N305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(Select option)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Chipset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BKHD-1264NP-12-4L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1*DDR5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to</a:t>
                      </a:r>
                      <a:r>
                        <a:rPr lang="en-US" altLang="zh-CN" sz="1000">
                          <a:ea typeface="+mn-lt"/>
                        </a:rPr>
                        <a:t> 16GB </a:t>
                      </a:r>
                      <a:r>
                        <a:rPr lang="en-US" altLang="zh-CN" sz="1000">
                          <a:ea typeface="+mn-lt"/>
                        </a:rPr>
                        <a:t>4800MHz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(NGFF/NVMe) 2280;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1*DP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4*Ethernet port; 1*RJ45 Console;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2*USB2.0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1*DP</a:t>
                      </a:r>
                      <a:endParaRPr lang="en-US" altLang="zh-CN" sz="1000">
                        <a:ea typeface="+mn-lt"/>
                      </a:endParaRPr>
                    </a:p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1*SIM Card slot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1*M.2 CNVi for WiFi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i226 2.5Gigabit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178x126x56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altLang="en-US" sz="1000">
                          <a:ea typeface="+mn-lt"/>
                        </a:rPr>
                        <a:t>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1.75KG; Net Weight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330x230x80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6" name="文本框 5"/>
          <p:cNvSpPr txBox="1"/>
          <p:nvPr userDrawn="1">
            <p:custDataLst>
              <p:tags r:id="rId2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BKHD-1264NP-12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Alder Lake-N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G31-1264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4"/>
            </p:custDataLst>
          </p:nvPr>
        </p:nvSpPr>
        <p:spPr>
          <a:xfrm>
            <a:off x="-635" y="4250055"/>
            <a:ext cx="3599815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Alder Lake-N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up to 16G DDR5 SO-DIMM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117975" y="3689985"/>
            <a:ext cx="2066986" cy="2160000"/>
          </a:xfrm>
          <a:prstGeom prst="rect">
            <a:avLst/>
          </a:prstGeom>
        </p:spPr>
      </p:pic>
      <p:pic>
        <p:nvPicPr>
          <p:cNvPr id="5" name="图片 4" descr="迷你主机手册(1)-1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388745"/>
            <a:ext cx="6858000" cy="23012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迷你主机手册(1)-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88745"/>
            <a:ext cx="6858000" cy="2301240"/>
          </a:xfrm>
          <a:prstGeom prst="rect">
            <a:avLst/>
          </a:prstGeom>
        </p:spPr>
      </p:pic>
      <p:graphicFrame>
        <p:nvGraphicFramePr>
          <p:cNvPr id="7" name="表格 6"/>
          <p:cNvGraphicFramePr/>
          <p:nvPr>
            <p:custDataLst>
              <p:tags r:id="rId2"/>
            </p:custDataLst>
          </p:nvPr>
        </p:nvGraphicFramePr>
        <p:xfrm>
          <a:off x="-635" y="6085205"/>
          <a:ext cx="6858635" cy="554487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841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N100/N200/i3-N305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(Select option)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Chipset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BKHD-1264NP-12-4L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1*DDR5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to</a:t>
                      </a:r>
                      <a:r>
                        <a:rPr lang="en-US" altLang="zh-CN" sz="1000">
                          <a:ea typeface="+mn-lt"/>
                        </a:rPr>
                        <a:t> 16GB </a:t>
                      </a:r>
                      <a:r>
                        <a:rPr lang="en-US" altLang="zh-CN" sz="1000">
                          <a:ea typeface="+mn-lt"/>
                        </a:rPr>
                        <a:t>4800MHz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(NGFF/NVMe) 2280;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1*DP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4*Ethernet port; 1*RJ45 Console;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2*USB2.0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1*DP</a:t>
                      </a:r>
                      <a:endParaRPr lang="en-US" altLang="zh-CN" sz="1000">
                        <a:ea typeface="+mn-lt"/>
                      </a:endParaRPr>
                    </a:p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1*SIM Card slot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1*M.2 CNVi for WiFi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i226 2.5Gigabit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136x126x40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altLang="en-US" sz="1000">
                          <a:ea typeface="+mn-lt"/>
                        </a:rPr>
                        <a:t>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</a:t>
                      </a:r>
                      <a:r>
                        <a:rPr lang="en-US" altLang="zh-CN" sz="1000">
                          <a:ea typeface="+mn-lt"/>
                        </a:rPr>
                        <a:t>2</a:t>
                      </a:r>
                      <a:r>
                        <a:rPr lang="zh-CN" altLang="en-US" sz="1000">
                          <a:ea typeface="+mn-lt"/>
                        </a:rPr>
                        <a:t>5KG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altLang="en-US" sz="1000">
                          <a:ea typeface="+mn-lt"/>
                        </a:rPr>
                        <a:t>Net Weight 0.</a:t>
                      </a:r>
                      <a:r>
                        <a:rPr lang="en-US" altLang="zh-CN" sz="1000">
                          <a:ea typeface="+mn-lt"/>
                        </a:rPr>
                        <a:t>7</a:t>
                      </a:r>
                      <a:r>
                        <a:rPr lang="zh-CN" altLang="en-US" sz="1000">
                          <a:ea typeface="+mn-lt"/>
                        </a:rPr>
                        <a:t>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200x170x120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6" name="文本框 5"/>
          <p:cNvSpPr txBox="1"/>
          <p:nvPr userDrawn="1">
            <p:custDataLst>
              <p:tags r:id="rId3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BKHD-1264NP-12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Alder Lake-N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 userDrawn="1">
            <p:custDataLst>
              <p:tags r:id="rId4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G30S-1264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 userDrawn="1">
            <p:custDataLst>
              <p:tags r:id="rId5"/>
            </p:custDataLst>
          </p:nvPr>
        </p:nvSpPr>
        <p:spPr>
          <a:xfrm>
            <a:off x="-635" y="4250055"/>
            <a:ext cx="3599815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Alder Lake-N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up to 16G DDR5 SO-DIMM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117975" y="3689985"/>
            <a:ext cx="2066986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迷你主机手册(1)-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16050"/>
            <a:ext cx="6858000" cy="2301240"/>
          </a:xfrm>
          <a:prstGeom prst="rect">
            <a:avLst/>
          </a:prstGeom>
        </p:spPr>
      </p:pic>
      <p:pic>
        <p:nvPicPr>
          <p:cNvPr id="4" name="图片 3" descr="upload_post_object_v2_554900874"/>
          <p:cNvPicPr>
            <a:picLocks noChangeAspect="1"/>
          </p:cNvPicPr>
          <p:nvPr/>
        </p:nvPicPr>
        <p:blipFill>
          <a:blip r:embed="rId2"/>
          <a:srcRect t="3" b="3"/>
          <a:stretch>
            <a:fillRect/>
          </a:stretch>
        </p:blipFill>
        <p:spPr>
          <a:xfrm>
            <a:off x="4089400" y="3745592"/>
            <a:ext cx="2311992" cy="2160000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>
            <p:custDataLst>
              <p:tags r:id="rId3"/>
            </p:custDataLst>
          </p:nvPr>
        </p:nvSpPr>
        <p:spPr>
          <a:xfrm>
            <a:off x="-635" y="969645"/>
            <a:ext cx="2520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G30M-1264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 userDrawn="1">
            <p:custDataLst>
              <p:tags r:id="rId4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BKHD-1264NP-12-4L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Alder Lake-N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5"/>
            </p:custDataLst>
          </p:nvPr>
        </p:nvSpPr>
        <p:spPr>
          <a:xfrm>
            <a:off x="-635" y="4250055"/>
            <a:ext cx="3599815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Fanless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Alder Lake-N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up to 16G DDR5 SO-DIMM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graphicFrame>
        <p:nvGraphicFramePr>
          <p:cNvPr id="13" name="表格 12"/>
          <p:cNvGraphicFramePr/>
          <p:nvPr>
            <p:custDataLst>
              <p:tags r:id="rId6"/>
            </p:custDataLst>
          </p:nvPr>
        </p:nvGraphicFramePr>
        <p:xfrm>
          <a:off x="-635" y="6085205"/>
          <a:ext cx="6858635" cy="554487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8410"/>
              </a:tblGrid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N100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Chipset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BKHD-1264NP-12-4L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1*DDR5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to</a:t>
                      </a:r>
                      <a:r>
                        <a:rPr lang="en-US" altLang="zh-CN" sz="1000">
                          <a:ea typeface="+mn-lt"/>
                        </a:rPr>
                        <a:t> 16GB </a:t>
                      </a:r>
                      <a:r>
                        <a:rPr lang="en-US" altLang="zh-CN" sz="1000">
                          <a:ea typeface="+mn-lt"/>
                        </a:rPr>
                        <a:t>4800MHz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(NGFF/NVMe) 2280;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1*DP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4*2.5G Ethernet port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2*USB2.0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2*USB3.0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1*DP</a:t>
                      </a:r>
                      <a:endParaRPr lang="en-US" altLang="zh-CN" sz="1000">
                        <a:ea typeface="+mn-lt"/>
                      </a:endParaRPr>
                    </a:p>
                    <a:p>
                      <a:pPr indent="0" algn="l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1*SIM Card slot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i226 2.5Gigabit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Power-on boot; Scheduled boot; Wake-up on LAN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sz="1000">
                          <a:ea typeface="+mn-lt"/>
                        </a:rPr>
                        <a:t>PXE boot;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136x126x40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sz="1000">
                          <a:ea typeface="+mn-lt"/>
                        </a:rPr>
                        <a:t>5</a:t>
                      </a:r>
                      <a:r>
                        <a:rPr lang="en-US" altLang="zh-CN" sz="1000">
                          <a:ea typeface="+mn-lt"/>
                        </a:rPr>
                        <a:t>0</a:t>
                      </a:r>
                      <a:r>
                        <a:rPr lang="en-US" sz="1000">
                          <a:ea typeface="+mn-lt"/>
                        </a:rPr>
                        <a:t>℃</a:t>
                      </a:r>
                      <a:r>
                        <a:rPr lang="zh-CN" altLang="en-US" sz="1000">
                          <a:ea typeface="+mn-lt"/>
                        </a:rPr>
                        <a:t> (Commercial HDD)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20℃~</a:t>
                      </a:r>
                      <a:r>
                        <a:rPr lang="zh-CN" altLang="en-US" sz="1000">
                          <a:ea typeface="+mn-lt"/>
                        </a:rPr>
                        <a:t>+</a:t>
                      </a:r>
                      <a:r>
                        <a:rPr lang="en-US" altLang="zh-CN" sz="1000">
                          <a:ea typeface="+mn-lt"/>
                        </a:rPr>
                        <a:t>50℃</a:t>
                      </a:r>
                      <a:r>
                        <a:rPr lang="zh-CN" altLang="en-US" sz="1000">
                          <a:ea typeface="+mn-lt"/>
                        </a:rPr>
                        <a:t> (Industrial SSD)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altLang="en-US" sz="1000">
                          <a:ea typeface="+mn-lt"/>
                        </a:rPr>
                        <a:t>Surface Air flow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</a:t>
                      </a:r>
                      <a:r>
                        <a:rPr lang="en-US" altLang="zh-CN" sz="1000">
                          <a:ea typeface="+mn-lt"/>
                        </a:rPr>
                        <a:t>2</a:t>
                      </a:r>
                      <a:r>
                        <a:rPr lang="zh-CN" altLang="en-US" sz="1000">
                          <a:ea typeface="+mn-lt"/>
                        </a:rPr>
                        <a:t>5KG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zh-CN" altLang="en-US" sz="1000">
                          <a:ea typeface="+mn-lt"/>
                        </a:rPr>
                        <a:t>Net Weight 0.</a:t>
                      </a:r>
                      <a:r>
                        <a:rPr lang="en-US" altLang="zh-CN" sz="1000">
                          <a:ea typeface="+mn-lt"/>
                        </a:rPr>
                        <a:t>7</a:t>
                      </a:r>
                      <a:r>
                        <a:rPr lang="zh-CN" altLang="en-US" sz="1000">
                          <a:ea typeface="+mn-lt"/>
                        </a:rPr>
                        <a:t>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200x170x120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迷你主机手册(1)-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23975"/>
            <a:ext cx="6858000" cy="2301240"/>
          </a:xfrm>
          <a:prstGeom prst="rect">
            <a:avLst/>
          </a:prstGeom>
        </p:spPr>
      </p:pic>
      <p:pic>
        <p:nvPicPr>
          <p:cNvPr id="10" name="图片 9" descr="upload_post_object_v2_4702593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386" y="3580209"/>
            <a:ext cx="2024120" cy="2160000"/>
          </a:xfrm>
          <a:prstGeom prst="rect">
            <a:avLst/>
          </a:prstGeom>
        </p:spPr>
      </p:pic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0" y="6095783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Processor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</a:t>
                      </a:r>
                      <a:r>
                        <a:rPr lang="zh-CN" altLang="en-US" sz="1000">
                          <a:ea typeface="+mn-lt"/>
                        </a:rPr>
                        <a:t>Pentium</a:t>
                      </a:r>
                      <a:r>
                        <a:rPr lang="en-US" altLang="zh-CN" sz="1000">
                          <a:ea typeface="+mn-lt"/>
                        </a:rPr>
                        <a:t> 7505/</a:t>
                      </a:r>
                      <a:r>
                        <a:rPr lang="zh-CN" altLang="en-US" sz="1000">
                          <a:ea typeface="+mn-lt"/>
                        </a:rPr>
                        <a:t>Core</a:t>
                      </a:r>
                      <a:r>
                        <a:rPr lang="en-US" altLang="zh-CN" sz="1000">
                          <a:ea typeface="+mn-lt"/>
                        </a:rPr>
                        <a:t> 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1115G4/i5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1135G7/i7-1165G7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BKHD-1449NP-12-4L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Memory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3200MHz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Storage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/>
                      <a:r>
                        <a:rPr lang="en-US" sz="1000">
                          <a:ea typeface="+mn-lt"/>
                        </a:rPr>
                        <a:t>1*M.2 NVMe (2280); 1*SATA 6.0Gb/s (Support 2.5 inch HDD/SSD)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Display Chip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Display Port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1*DP port; 1*HD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Front I/O interface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4*Ethernet port; 1*RJ45 Console;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Back I/O interface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4*USB3.0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1*HD (With audio output)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1*DP; 1*Power Button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1*SIM Card slot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Expansion slot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for WiFi/Bluetooth/4G</a:t>
                      </a:r>
                      <a:r>
                        <a:rPr lang="en-US" altLang="zh-CN" sz="1000">
                          <a:ea typeface="+mn-lt"/>
                        </a:rPr>
                        <a:t>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Ethernet port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i226 2.5Gigabit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Other functions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Power-on boot; Scheduled boot; Wake-up on LAN; PXE boot; Watchdog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Power Supply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12V-7/10A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Certificate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Size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178x126x56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Working Temperature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Environment Humidity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5~90RH, Non-condensing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1.75KG; 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1.15KG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l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Package Size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330x230x80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6" name="文本框 5"/>
          <p:cNvSpPr txBox="1"/>
          <p:nvPr userDrawn="1">
            <p:custDataLst>
              <p:tags r:id="rId4"/>
            </p:custDataLst>
          </p:nvPr>
        </p:nvSpPr>
        <p:spPr>
          <a:xfrm>
            <a:off x="-635" y="969645"/>
            <a:ext cx="2447925" cy="4320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G31F-1449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 userDrawn="1">
            <p:custDataLst>
              <p:tags r:id="rId5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BKHD-1449NP-12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Tiger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Mini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6"/>
            </p:custDataLst>
          </p:nvPr>
        </p:nvSpPr>
        <p:spPr>
          <a:xfrm>
            <a:off x="-635" y="4250055"/>
            <a:ext cx="3600000" cy="1080135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PWM fan design, Aluminum alloy Chassis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Tiger Lake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dual 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UNIT_TABLE_BEAUTIFY" val="smartTable{bb53df5b-142e-4415-9184-7c6d3db7bf49}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UNIT_TABLE_BEAUTIFY" val="smartTable{631fcb62-0c6b-4121-9856-38cf03dead09}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UNIT_TABLE_BEAUTIFY" val="smartTable{f6655fb6-729f-407a-b08c-b63a612419ba}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UNIT_TABLE_BEAUTIFY" val="smartTable{f8c1c55e-7220-4b05-a428-cd62e1c58d81}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UNIT_TABLE_BEAUTIFY" val="smartTable{e9671ad1-6a32-4f9a-b03f-f861fbb70209}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UNIT_TABLE_BEAUTIFY" val="smartTable{6a79d0d0-5a15-4cc4-bc9a-52e714a5eb3f}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TABLE_ENDDRAG_ORIGIN_RECT" val="540*436"/>
  <p:tag name="TABLE_ENDDRAG_RECT" val="0*479*540*436"/>
  <p:tag name="KSO_WM_BEAUTIFY_FLAG" val=""/>
</p:tagLst>
</file>

<file path=ppt/tags/tag200.xml><?xml version="1.0" encoding="utf-8"?>
<p:tagLst xmlns:p="http://schemas.openxmlformats.org/presentationml/2006/main">
  <p:tag name="KSO_WM_UNIT_TABLE_BEAUTIFY" val="smartTable{f5be9a4b-dfe7-40be-9a91-e297785d3586}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PP_MARK_KEY" val="1d975d8e-abb6-4299-b872-ddaa45b008c5"/>
  <p:tag name="COMMONDATA" val="eyJoZGlkIjoiM2Q4N2E5ZWUxZmZiNTg0Y2Q3N2YwZGZiMzJhNDM3NjUifQ=="/>
</p:tagLst>
</file>

<file path=ppt/tags/tag21.xml><?xml version="1.0" encoding="utf-8"?>
<p:tagLst xmlns:p="http://schemas.openxmlformats.org/presentationml/2006/main">
  <p:tag name="TABLE_ENDDRAG_ORIGIN_RECT" val="540*436"/>
  <p:tag name="TABLE_ENDDRAG_RECT" val="0*479*540*436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TABLE_ENDDRAG_ORIGIN_RECT" val="540*436"/>
  <p:tag name="TABLE_ENDDRAG_RECT" val="0*479*540*436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TABLE_ENDDRAG_ORIGIN_RECT" val="540*436"/>
  <p:tag name="TABLE_ENDDRAG_RECT" val="0*479*540*436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TABLE_ENDDRAG_ORIGIN_RECT" val="540*436"/>
  <p:tag name="TABLE_ENDDRAG_RECT" val="0*479*540*436"/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47208</Words>
  <Application>WPS 表格</Application>
  <PresentationFormat>宽屏</PresentationFormat>
  <Paragraphs>3678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60" baseType="lpstr">
      <vt:lpstr>Arial</vt:lpstr>
      <vt:lpstr>宋体</vt:lpstr>
      <vt:lpstr>Wingdings</vt:lpstr>
      <vt:lpstr>Arial Regular</vt:lpstr>
      <vt:lpstr>Arial Bold</vt:lpstr>
      <vt:lpstr>微软雅黑</vt:lpstr>
      <vt:lpstr>汉仪旗黑</vt:lpstr>
      <vt:lpstr>思源黑体 Medium</vt:lpstr>
      <vt:lpstr>思源黑体 Regular</vt:lpstr>
      <vt:lpstr>Wingdings</vt:lpstr>
      <vt:lpstr>汉仪中黑KW</vt:lpstr>
      <vt:lpstr>宋体</vt:lpstr>
      <vt:lpstr>Arial Unicode MS</vt:lpstr>
      <vt:lpstr>Calibri</vt:lpstr>
      <vt:lpstr>Helvetica Neue</vt:lpstr>
      <vt:lpstr>汉仪书宋二KW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支持铝合金结构，无风扇设计 板载  Intel赛扬J1900四核处理器 支持1条DDR3L内存 1个mSATA插槽(支持2.5英寸硬盘)</dc:title>
  <dc:creator/>
  <cp:lastModifiedBy>黎明之光</cp:lastModifiedBy>
  <cp:revision>43</cp:revision>
  <dcterms:created xsi:type="dcterms:W3CDTF">2024-06-03T07:06:41Z</dcterms:created>
  <dcterms:modified xsi:type="dcterms:W3CDTF">2024-06-03T07:06:41Z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75C9CD3B796F9E5EA05C3A667A824246_43</vt:lpwstr>
  </property>
</Properties>
</file>