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32"/>
  </p:notesMasterIdLst>
  <p:handoutMasterIdLst>
    <p:handoutMasterId r:id="rId71"/>
  </p:handoutMasterIdLst>
  <p:sldIdLst>
    <p:sldId id="726" r:id="rId4"/>
    <p:sldId id="982" r:id="rId5"/>
    <p:sldId id="983" r:id="rId6"/>
    <p:sldId id="814" r:id="rId7"/>
    <p:sldId id="500" r:id="rId8"/>
    <p:sldId id="1083" r:id="rId9"/>
    <p:sldId id="271" r:id="rId10"/>
    <p:sldId id="984" r:id="rId11"/>
    <p:sldId id="985" r:id="rId12"/>
    <p:sldId id="285" r:id="rId13"/>
    <p:sldId id="1081" r:id="rId14"/>
    <p:sldId id="579" r:id="rId15"/>
    <p:sldId id="1082" r:id="rId16"/>
    <p:sldId id="269" r:id="rId17"/>
    <p:sldId id="1084" r:id="rId18"/>
    <p:sldId id="1174" r:id="rId19"/>
    <p:sldId id="1085" r:id="rId20"/>
    <p:sldId id="1173" r:id="rId21"/>
    <p:sldId id="441" r:id="rId22"/>
    <p:sldId id="1175" r:id="rId23"/>
    <p:sldId id="1176" r:id="rId24"/>
    <p:sldId id="1177" r:id="rId25"/>
    <p:sldId id="1178" r:id="rId26"/>
    <p:sldId id="281" r:id="rId27"/>
    <p:sldId id="1179" r:id="rId28"/>
    <p:sldId id="370" r:id="rId29"/>
    <p:sldId id="497" r:id="rId30"/>
    <p:sldId id="658" r:id="rId31"/>
    <p:sldId id="1182" r:id="rId33"/>
    <p:sldId id="660" r:id="rId34"/>
    <p:sldId id="1181" r:id="rId35"/>
    <p:sldId id="683" r:id="rId36"/>
    <p:sldId id="1187" r:id="rId37"/>
    <p:sldId id="1188" r:id="rId38"/>
    <p:sldId id="1189" r:id="rId39"/>
    <p:sldId id="1190" r:id="rId40"/>
    <p:sldId id="1250" r:id="rId41"/>
    <p:sldId id="1251" r:id="rId42"/>
    <p:sldId id="1252" r:id="rId43"/>
    <p:sldId id="1195" r:id="rId44"/>
    <p:sldId id="1193" r:id="rId45"/>
    <p:sldId id="1192" r:id="rId46"/>
    <p:sldId id="1194" r:id="rId47"/>
    <p:sldId id="1253" r:id="rId48"/>
    <p:sldId id="1254" r:id="rId49"/>
    <p:sldId id="1255" r:id="rId50"/>
    <p:sldId id="1256" r:id="rId51"/>
    <p:sldId id="663" r:id="rId52"/>
    <p:sldId id="1258" r:id="rId53"/>
    <p:sldId id="1259" r:id="rId54"/>
    <p:sldId id="1260" r:id="rId55"/>
    <p:sldId id="1257" r:id="rId56"/>
    <p:sldId id="1184" r:id="rId57"/>
    <p:sldId id="1185" r:id="rId58"/>
    <p:sldId id="1186" r:id="rId59"/>
    <p:sldId id="662" r:id="rId60"/>
    <p:sldId id="275" r:id="rId61"/>
    <p:sldId id="1264" r:id="rId62"/>
    <p:sldId id="1262" r:id="rId63"/>
    <p:sldId id="273" r:id="rId64"/>
    <p:sldId id="279" r:id="rId65"/>
    <p:sldId id="1310" r:id="rId66"/>
    <p:sldId id="280" r:id="rId67"/>
    <p:sldId id="284" r:id="rId68"/>
    <p:sldId id="1311" r:id="rId69"/>
    <p:sldId id="1312" r:id="rId70"/>
  </p:sldIdLst>
  <p:sldSz cx="6858000" cy="12192000"/>
  <p:notesSz cx="7103745" cy="10234295"/>
  <p:custDataLst>
    <p:tags r:id="rId7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E7D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5" Type="http://schemas.openxmlformats.org/officeDocument/2006/relationships/tags" Target="tags/tag38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A8BE8-BC97-417E-859F-7AA64110AF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A8BE8-BC97-417E-859F-7AA64110AF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1479" y="929950"/>
            <a:ext cx="5915025" cy="1033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076666" y="4919847"/>
            <a:ext cx="2980889" cy="550535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76666" y="5475998"/>
            <a:ext cx="2980889" cy="301236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33072" y="4860971"/>
            <a:ext cx="2192556" cy="384336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33072" y="5251681"/>
            <a:ext cx="2192556" cy="428553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8" y="5194102"/>
            <a:ext cx="2914650" cy="24476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71863" y="5194102"/>
            <a:ext cx="2914650" cy="24476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1" y="4367894"/>
            <a:ext cx="5915025" cy="74562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2381" y="5172108"/>
            <a:ext cx="2901255" cy="463451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381" y="5638468"/>
            <a:ext cx="2901255" cy="201040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71863" y="5172108"/>
            <a:ext cx="2915543" cy="463451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71863" y="5638468"/>
            <a:ext cx="2915543" cy="201040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026890" y="4732032"/>
            <a:ext cx="2980889" cy="612860"/>
          </a:xfrm>
        </p:spPr>
        <p:txBody>
          <a:bodyPr anchor="b">
            <a:normAutofit/>
          </a:bodyPr>
          <a:lstStyle>
            <a:lvl1pPr algn="ctr">
              <a:defRPr sz="405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2026891" y="5353050"/>
            <a:ext cx="2980889" cy="480417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bg1"/>
                </a:solidFill>
              </a:defRPr>
            </a:lvl1pPr>
            <a:lvl2pPr algn="ctr">
              <a:defRPr sz="1350"/>
            </a:lvl2pPr>
            <a:lvl3pPr algn="ctr">
              <a:defRPr sz="1350"/>
            </a:lvl3pPr>
            <a:lvl4pPr algn="ctr">
              <a:defRPr sz="1350"/>
            </a:lvl4pPr>
            <a:lvl5pPr algn="ctr"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380" y="4617244"/>
            <a:ext cx="2342925" cy="900113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2916000" y="4617244"/>
            <a:ext cx="3470850" cy="30395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2380" y="5517356"/>
            <a:ext cx="2342925" cy="214401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526272" y="4372570"/>
            <a:ext cx="860240" cy="326915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4372570"/>
            <a:ext cx="4994976" cy="326915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71488" y="4477430"/>
            <a:ext cx="5915025" cy="312692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16" y="3039534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916" y="8159045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9" y="929950"/>
            <a:ext cx="5915025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79" y="3526395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71854" y="3526395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397" y="917788"/>
            <a:ext cx="5915188" cy="235438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1397" y="3440341"/>
            <a:ext cx="2904384" cy="147148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397" y="5009929"/>
            <a:ext cx="2904384" cy="6264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68899" y="3440341"/>
            <a:ext cx="2917686" cy="147148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68899" y="5009929"/>
            <a:ext cx="2917686" cy="6264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0" y="929979"/>
            <a:ext cx="5915025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9" y="1285550"/>
            <a:ext cx="2343009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14641" y="1285552"/>
            <a:ext cx="3471863" cy="960684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1479" y="4130350"/>
            <a:ext cx="2343009" cy="6776156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47" y="929950"/>
            <a:ext cx="1478756" cy="1033215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79" y="929950"/>
            <a:ext cx="4350544" cy="1033215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hyperlink" Target="https://www.bkipc.com" TargetMode="Externa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-10583" y="11810382"/>
            <a:ext cx="6869105" cy="1"/>
          </a:xfrm>
          <a:prstGeom prst="line">
            <a:avLst/>
          </a:prstGeom>
          <a:ln w="12700" cap="flat" cmpd="sng" algn="ctr">
            <a:solidFill>
              <a:srgbClr val="979797">
                <a:alpha val="25000"/>
              </a:srgbClr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/>
        </p:nvSpPr>
        <p:spPr>
          <a:xfrm>
            <a:off x="-10795" y="302260"/>
            <a:ext cx="6869430" cy="546735"/>
          </a:xfrm>
          <a:prstGeom prst="rect">
            <a:avLst/>
          </a:prstGeom>
          <a:solidFill>
            <a:srgbClr val="1E7D5C">
              <a:alpha val="100000"/>
            </a:srgbClr>
          </a:solidFill>
        </p:spPr>
        <p:txBody>
          <a:bodyPr wrap="square" rtlCol="0">
            <a:noAutofit/>
          </a:bodyPr>
          <a:p>
            <a:pPr algn="l" defTabSz="685800">
              <a:lnSpc>
                <a:spcPct val="90000"/>
              </a:lnSpc>
            </a:pPr>
            <a:endParaRPr lang="zh-CN" altLang="en-US" sz="1200">
              <a:solidFill>
                <a:srgbClr val="1E7D5C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0" y="301625"/>
            <a:ext cx="2054225" cy="547370"/>
          </a:xfrm>
          <a:prstGeom prst="rect">
            <a:avLst/>
          </a:prstGeom>
        </p:spPr>
        <p:txBody>
          <a:bodyPr wrap="square" rtlCol="0">
            <a:noAutofit/>
          </a:bodyPr>
          <a:p>
            <a:r>
              <a:rPr lang="zh-CN" altLang="en-US" sz="2600" b="1">
                <a:solidFill>
                  <a:srgbClr val="FFFFFF"/>
                </a:solidFill>
                <a:latin typeface="思源黑体 Medium" charset="0"/>
                <a:ea typeface="思源黑体 Medium" charset="0"/>
                <a:cs typeface="思源黑体 Medium" charset="0"/>
              </a:rPr>
              <a:t>倍控</a:t>
            </a:r>
            <a:r>
              <a:rPr lang="en-US" altLang="zh-CN" sz="2600" b="1">
                <a:solidFill>
                  <a:srgbClr val="FFFFFF"/>
                </a:solidFill>
                <a:latin typeface="思源黑体 Medium" charset="0"/>
                <a:ea typeface="思源黑体 Medium" charset="0"/>
                <a:cs typeface="思源黑体 Medium" charset="0"/>
              </a:rPr>
              <a:t>BKHD</a:t>
            </a:r>
            <a:endParaRPr lang="en-US" altLang="zh-CN" sz="2600" b="1">
              <a:solidFill>
                <a:srgbClr val="FFFFFF"/>
              </a:solidFill>
              <a:latin typeface="思源黑体 Medium" charset="0"/>
              <a:ea typeface="思源黑体 Medium" charset="0"/>
              <a:cs typeface="思源黑体 Medium" charset="0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674495" y="260350"/>
            <a:ext cx="379730" cy="281940"/>
          </a:xfrm>
          <a:prstGeom prst="rect">
            <a:avLst/>
          </a:prstGeom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FFFFF"/>
                </a:solidFill>
                <a:latin typeface="Arial Regular" panose="020B0604020202090204" charset="0"/>
                <a:ea typeface="思源黑体 Medium" charset="0"/>
                <a:cs typeface="Arial Regular" panose="020B0604020202090204" charset="0"/>
              </a:rPr>
              <a:t>®</a:t>
            </a:r>
            <a:endParaRPr lang="zh-CN" altLang="en-US" sz="1400">
              <a:solidFill>
                <a:srgbClr val="FFFFFF"/>
              </a:solidFill>
              <a:latin typeface="Arial Regular" panose="020B0604020202090204" charset="0"/>
              <a:ea typeface="思源黑体 Medium" charset="0"/>
              <a:cs typeface="Arial Regular" panose="020B0604020202090204" charset="0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11"/>
            </p:custDataLst>
          </p:nvPr>
        </p:nvSpPr>
        <p:spPr>
          <a:xfrm>
            <a:off x="0" y="3505835"/>
            <a:ext cx="1288415" cy="35433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zh-CN" altLang="en-US" sz="2000" b="1">
                <a:solidFill>
                  <a:srgbClr val="1E7D5C"/>
                </a:solidFill>
                <a:latin typeface="Arial Bold" panose="020B0604020202090204" charset="0"/>
                <a:ea typeface="微软雅黑" panose="020B0503020204020204" charset="-122"/>
                <a:cs typeface="Arial Bold" panose="020B0604020202090204" charset="0"/>
                <a:sym typeface="+mn-ea"/>
              </a:rPr>
              <a:t>Features</a:t>
            </a:r>
            <a:endParaRPr lang="zh-CN" altLang="en-US" sz="2000" b="1">
              <a:solidFill>
                <a:srgbClr val="1E7D5C"/>
              </a:solidFill>
              <a:latin typeface="Arial Bold" panose="020B0604020202090204" charset="0"/>
              <a:ea typeface="微软雅黑" panose="020B0503020204020204" charset="-122"/>
              <a:cs typeface="Arial Bold" panose="020B060402020209020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12"/>
            </p:custDataLst>
          </p:nvPr>
        </p:nvSpPr>
        <p:spPr>
          <a:xfrm>
            <a:off x="0" y="5569816"/>
            <a:ext cx="2931795" cy="398780"/>
          </a:xfrm>
          <a:prstGeom prst="rect">
            <a:avLst/>
          </a:prstGeom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1E7D5C"/>
                </a:solidFill>
                <a:latin typeface="Arial Bold" panose="020B0604020202090204" charset="0"/>
                <a:ea typeface="微软雅黑" panose="020B0503020204020204" charset="-122"/>
                <a:cs typeface="Arial Bold" panose="020B0604020202090204" charset="0"/>
                <a:sym typeface="+mn-ea"/>
              </a:rPr>
              <a:t>Product Specifications</a:t>
            </a:r>
            <a:endParaRPr lang="zh-CN" altLang="en-US" sz="2000" b="1">
              <a:solidFill>
                <a:srgbClr val="1E7D5C"/>
              </a:solidFill>
              <a:latin typeface="Arial Bold" panose="020B0604020202090204" charset="0"/>
              <a:ea typeface="微软雅黑" panose="020B0503020204020204" charset="-122"/>
              <a:cs typeface="Arial Bold" panose="020B060402020209020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13"/>
            </p:custDataLst>
          </p:nvPr>
        </p:nvSpPr>
        <p:spPr>
          <a:xfrm>
            <a:off x="-635" y="11810365"/>
            <a:ext cx="6869430" cy="381635"/>
          </a:xfrm>
          <a:prstGeom prst="rect">
            <a:avLst/>
          </a:prstGeom>
        </p:spPr>
        <p:txBody>
          <a:bodyPr wrap="none" rtlCol="0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en-US" sz="1000" dirty="0">
                <a:ea typeface="+mn-lt"/>
                <a:cs typeface="Arial Regular" panose="020B0604020202090204" charset="0"/>
                <a:sym typeface="+mn-ea"/>
              </a:rPr>
              <a:t>© 2024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1000" dirty="0">
                <a:ea typeface="+mn-lt"/>
                <a:cs typeface="Arial Regular" panose="020B0604020202090204" charset="0"/>
                <a:sym typeface="+mn-ea"/>
              </a:rPr>
              <a:t>Shenzhen Beikong Industrial Control Co., Ltd.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</a:rPr>
              <a:t>   </a:t>
            </a:r>
            <a:r>
              <a:rPr lang="en-US" altLang="zh-CN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W</a:t>
            </a:r>
            <a:r>
              <a:rPr lang="zh-CN" altLang="en-US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ebsite</a:t>
            </a:r>
            <a:r>
              <a:rPr lang="en-US" altLang="zh-CN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: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  <a:hlinkClick r:id="rId14" action="ppaction://hlinkfile"/>
              </a:rPr>
              <a:t>www.bkipc.com</a:t>
            </a:r>
            <a:endParaRPr lang="en-US" altLang="zh-CN" sz="1000" dirty="0">
              <a:ea typeface="+mn-lt"/>
              <a:cs typeface="Arial Regular" panose="020B0604020202090204" charset="0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3rd floor, Building 2, Meilan I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ND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,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Longhua Street,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Shenzhen, Guangdong, China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, 518109  info@bkipc.com</a:t>
            </a:r>
            <a:endParaRPr lang="zh-CN" altLang="en-US" sz="800" dirty="0">
              <a:ea typeface="+mn-lt"/>
              <a:cs typeface="Arial Regular" panose="020B060402020209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5950" marR="0" indent="-171450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 panose="020B0604020202090204" pitchFamily="34" charset="0"/>
        <a:buChar char="•"/>
        <a:defRPr lang="zh-CN" altLang="en-US" sz="18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27432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None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548516"/>
            <a:ext cx="6858000" cy="33995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71488" y="4372570"/>
            <a:ext cx="5915025" cy="745629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71488" y="5194102"/>
            <a:ext cx="5915025" cy="2447628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488" y="7742634"/>
            <a:ext cx="1543050" cy="205383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271713" y="7742634"/>
            <a:ext cx="2314575" cy="205383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843463" y="7742634"/>
            <a:ext cx="1543050" cy="205383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14"/>
            </p:custDataLst>
          </p:nvPr>
        </p:nvSpPr>
        <p:spPr>
          <a:xfrm>
            <a:off x="0" y="4167188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.jpeg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2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9.jpe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4.jpeg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image" Target="../media/image9.jpeg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image" Target="../media/image16.jpeg"/><Relationship Id="rId2" Type="http://schemas.openxmlformats.org/officeDocument/2006/relationships/tags" Target="../tags/tag64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image" Target="../media/image19.jpeg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0.xml"/><Relationship Id="rId7" Type="http://schemas.openxmlformats.org/officeDocument/2006/relationships/image" Target="../media/image21.jpeg"/><Relationship Id="rId6" Type="http://schemas.openxmlformats.org/officeDocument/2006/relationships/tags" Target="../tags/tag79.xml"/><Relationship Id="rId5" Type="http://schemas.openxmlformats.org/officeDocument/2006/relationships/image" Target="../media/image20.jpe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85.xml"/><Relationship Id="rId6" Type="http://schemas.openxmlformats.org/officeDocument/2006/relationships/image" Target="../media/image21.jpeg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1.xml"/><Relationship Id="rId7" Type="http://schemas.openxmlformats.org/officeDocument/2006/relationships/image" Target="../media/image23.jpeg"/><Relationship Id="rId6" Type="http://schemas.openxmlformats.org/officeDocument/2006/relationships/tags" Target="../tags/tag90.xml"/><Relationship Id="rId5" Type="http://schemas.openxmlformats.org/officeDocument/2006/relationships/image" Target="../media/image21.jpe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7.xml"/><Relationship Id="rId7" Type="http://schemas.openxmlformats.org/officeDocument/2006/relationships/image" Target="../media/image24.jpeg"/><Relationship Id="rId6" Type="http://schemas.openxmlformats.org/officeDocument/2006/relationships/tags" Target="../tags/tag96.xml"/><Relationship Id="rId5" Type="http://schemas.openxmlformats.org/officeDocument/2006/relationships/image" Target="../media/image21.jpeg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3.xml"/><Relationship Id="rId7" Type="http://schemas.openxmlformats.org/officeDocument/2006/relationships/image" Target="../media/image25.jpeg"/><Relationship Id="rId6" Type="http://schemas.openxmlformats.org/officeDocument/2006/relationships/tags" Target="../tags/tag102.xml"/><Relationship Id="rId5" Type="http://schemas.openxmlformats.org/officeDocument/2006/relationships/image" Target="../media/image21.jpeg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.jpeg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2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7.jpeg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image" Target="../media/image26.jpe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8.jpeg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image" Target="../media/image9.jpeg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9.jpeg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image" Target="../media/image9.jpe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0.jpeg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image" Target="../media/image9.jpeg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jpeg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themeOverride" Target="../theme/themeOverride1.xml"/><Relationship Id="rId1" Type="http://schemas.openxmlformats.org/officeDocument/2006/relationships/tags" Target="../tags/tag14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9.jpeg"/><Relationship Id="rId7" Type="http://schemas.openxmlformats.org/officeDocument/2006/relationships/tags" Target="../tags/tag150.xml"/><Relationship Id="rId6" Type="http://schemas.openxmlformats.org/officeDocument/2006/relationships/image" Target="../media/image38.jpeg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.jpe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image" Target="../media/image2.pn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image" Target="../media/image41.jpeg"/><Relationship Id="rId4" Type="http://schemas.openxmlformats.org/officeDocument/2006/relationships/tags" Target="../tags/tag153.xml"/><Relationship Id="rId3" Type="http://schemas.openxmlformats.org/officeDocument/2006/relationships/image" Target="../media/image40.png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2.jpeg"/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image" Target="../media/image40.png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image" Target="../media/image44.jpeg"/><Relationship Id="rId5" Type="http://schemas.openxmlformats.org/officeDocument/2006/relationships/tags" Target="../tags/tag166.xml"/><Relationship Id="rId4" Type="http://schemas.openxmlformats.org/officeDocument/2006/relationships/image" Target="../media/image43.jpeg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63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jpeg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image" Target="../media/image43.jpeg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70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jpeg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image" Target="../media/image43.jpeg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77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jpeg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image" Target="../media/image43.jpeg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84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jpeg"/><Relationship Id="rId8" Type="http://schemas.openxmlformats.org/officeDocument/2006/relationships/tags" Target="../tags/tag197.xml"/><Relationship Id="rId7" Type="http://schemas.openxmlformats.org/officeDocument/2006/relationships/image" Target="../media/image44.jpeg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91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jpeg"/><Relationship Id="rId8" Type="http://schemas.openxmlformats.org/officeDocument/2006/relationships/tags" Target="../tags/tag204.xml"/><Relationship Id="rId7" Type="http://schemas.openxmlformats.org/officeDocument/2006/relationships/image" Target="../media/image48.jpeg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98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jpeg"/><Relationship Id="rId8" Type="http://schemas.openxmlformats.org/officeDocument/2006/relationships/tags" Target="../tags/tag211.xml"/><Relationship Id="rId7" Type="http://schemas.openxmlformats.org/officeDocument/2006/relationships/image" Target="../media/image46.jpeg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05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jpeg"/><Relationship Id="rId8" Type="http://schemas.openxmlformats.org/officeDocument/2006/relationships/tags" Target="../tags/tag218.xml"/><Relationship Id="rId7" Type="http://schemas.openxmlformats.org/officeDocument/2006/relationships/image" Target="../media/image47.jpeg"/><Relationship Id="rId6" Type="http://schemas.openxmlformats.org/officeDocument/2006/relationships/tags" Target="../tags/tag217.xml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1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0.xml"/><Relationship Id="rId7" Type="http://schemas.openxmlformats.org/officeDocument/2006/relationships/image" Target="../media/image5.png"/><Relationship Id="rId6" Type="http://schemas.openxmlformats.org/officeDocument/2006/relationships/tags" Target="../tags/tag29.xml"/><Relationship Id="rId5" Type="http://schemas.openxmlformats.org/officeDocument/2006/relationships/image" Target="../media/image4.jpeg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jpeg"/><Relationship Id="rId8" Type="http://schemas.openxmlformats.org/officeDocument/2006/relationships/tags" Target="../tags/tag225.xml"/><Relationship Id="rId7" Type="http://schemas.openxmlformats.org/officeDocument/2006/relationships/image" Target="../media/image44.jpeg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19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jpeg"/><Relationship Id="rId8" Type="http://schemas.openxmlformats.org/officeDocument/2006/relationships/tags" Target="../tags/tag232.xml"/><Relationship Id="rId7" Type="http://schemas.openxmlformats.org/officeDocument/2006/relationships/image" Target="../media/image48.jpeg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26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jpeg"/><Relationship Id="rId8" Type="http://schemas.openxmlformats.org/officeDocument/2006/relationships/tags" Target="../tags/tag239.xml"/><Relationship Id="rId7" Type="http://schemas.openxmlformats.org/officeDocument/2006/relationships/image" Target="../media/image46.jpeg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33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jpeg"/><Relationship Id="rId8" Type="http://schemas.openxmlformats.org/officeDocument/2006/relationships/tags" Target="../tags/tag246.xml"/><Relationship Id="rId7" Type="http://schemas.openxmlformats.org/officeDocument/2006/relationships/image" Target="../media/image47.jpeg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40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tags" Target="../tags/tag253.xml"/><Relationship Id="rId7" Type="http://schemas.openxmlformats.org/officeDocument/2006/relationships/image" Target="../media/image44.jpeg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47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jpeg"/><Relationship Id="rId8" Type="http://schemas.openxmlformats.org/officeDocument/2006/relationships/tags" Target="../tags/tag260.xml"/><Relationship Id="rId7" Type="http://schemas.openxmlformats.org/officeDocument/2006/relationships/image" Target="../media/image49.jpeg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54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jpeg"/><Relationship Id="rId8" Type="http://schemas.openxmlformats.org/officeDocument/2006/relationships/tags" Target="../tags/tag267.xml"/><Relationship Id="rId7" Type="http://schemas.openxmlformats.org/officeDocument/2006/relationships/image" Target="../media/image49.jpeg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61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jpeg"/><Relationship Id="rId8" Type="http://schemas.openxmlformats.org/officeDocument/2006/relationships/tags" Target="../tags/tag274.xml"/><Relationship Id="rId7" Type="http://schemas.openxmlformats.org/officeDocument/2006/relationships/image" Target="../media/image49.jpeg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68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image" Target="../media/image50.jpeg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75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jpeg"/><Relationship Id="rId8" Type="http://schemas.openxmlformats.org/officeDocument/2006/relationships/tags" Target="../tags/tag288.xml"/><Relationship Id="rId7" Type="http://schemas.openxmlformats.org/officeDocument/2006/relationships/image" Target="../media/image51.png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8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jpeg"/><Relationship Id="rId8" Type="http://schemas.openxmlformats.org/officeDocument/2006/relationships/tags" Target="../tags/tag295.xml"/><Relationship Id="rId7" Type="http://schemas.openxmlformats.org/officeDocument/2006/relationships/image" Target="../media/image51.png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89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jpeg"/><Relationship Id="rId8" Type="http://schemas.openxmlformats.org/officeDocument/2006/relationships/tags" Target="../tags/tag302.xml"/><Relationship Id="rId7" Type="http://schemas.openxmlformats.org/officeDocument/2006/relationships/image" Target="../media/image51.png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96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tags" Target="../tags/tag309.xml"/><Relationship Id="rId7" Type="http://schemas.openxmlformats.org/officeDocument/2006/relationships/tags" Target="../tags/tag308.xml"/><Relationship Id="rId6" Type="http://schemas.openxmlformats.org/officeDocument/2006/relationships/tags" Target="../tags/tag307.xml"/><Relationship Id="rId5" Type="http://schemas.openxmlformats.org/officeDocument/2006/relationships/tags" Target="../tags/tag306.xml"/><Relationship Id="rId4" Type="http://schemas.openxmlformats.org/officeDocument/2006/relationships/image" Target="../media/image50.jpeg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03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tags" Target="../tags/tag316.xml"/><Relationship Id="rId7" Type="http://schemas.openxmlformats.org/officeDocument/2006/relationships/image" Target="../media/image52.jpeg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10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tags" Target="../tags/tag323.xml"/><Relationship Id="rId7" Type="http://schemas.openxmlformats.org/officeDocument/2006/relationships/image" Target="../media/image53.jpeg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tags" Target="../tags/tag320.xml"/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17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jpeg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image" Target="../media/image55.png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24.xml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3.xml"/><Relationship Id="rId5" Type="http://schemas.openxmlformats.org/officeDocument/2006/relationships/themeOverride" Target="../theme/themeOverride2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6.jpeg"/><Relationship Id="rId7" Type="http://schemas.openxmlformats.org/officeDocument/2006/relationships/tags" Target="../tags/tag340.xml"/><Relationship Id="rId6" Type="http://schemas.openxmlformats.org/officeDocument/2006/relationships/tags" Target="../tags/tag339.xml"/><Relationship Id="rId5" Type="http://schemas.openxmlformats.org/officeDocument/2006/relationships/image" Target="../media/image7.jpeg"/><Relationship Id="rId4" Type="http://schemas.openxmlformats.org/officeDocument/2006/relationships/tags" Target="../tags/tag338.xml"/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" Type="http://schemas.openxmlformats.org/officeDocument/2006/relationships/tags" Target="../tags/tag335.xml"/></Relationships>
</file>

<file path=ppt/slides/_rels/slide5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image" Target="../media/image57.jpeg"/><Relationship Id="rId1" Type="http://schemas.openxmlformats.org/officeDocument/2006/relationships/image" Target="../media/image9.jpeg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8.jpeg"/><Relationship Id="rId7" Type="http://schemas.openxmlformats.org/officeDocument/2006/relationships/tags" Target="../tags/tag350.xml"/><Relationship Id="rId6" Type="http://schemas.openxmlformats.org/officeDocument/2006/relationships/tags" Target="../tags/tag349.xml"/><Relationship Id="rId5" Type="http://schemas.openxmlformats.org/officeDocument/2006/relationships/image" Target="../media/image9.jpeg"/><Relationship Id="rId4" Type="http://schemas.openxmlformats.org/officeDocument/2006/relationships/tags" Target="../tags/tag348.xml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8.xml"/><Relationship Id="rId5" Type="http://schemas.openxmlformats.org/officeDocument/2006/relationships/image" Target="../media/image8.jpeg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55.xml"/><Relationship Id="rId6" Type="http://schemas.openxmlformats.org/officeDocument/2006/relationships/image" Target="../media/image9.jpeg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" Type="http://schemas.openxmlformats.org/officeDocument/2006/relationships/image" Target="../media/image59.jpeg"/></Relationships>
</file>

<file path=ppt/slides/_rels/slide6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64.xml"/><Relationship Id="rId6" Type="http://schemas.openxmlformats.org/officeDocument/2006/relationships/image" Target="../media/image62.jpeg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image" Target="../media/image60.jpeg"/></Relationships>
</file>

<file path=ppt/slides/_rels/slide6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6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tags" Target="../tags/tag372.xml"/><Relationship Id="rId4" Type="http://schemas.openxmlformats.org/officeDocument/2006/relationships/tags" Target="../tags/tag371.xml"/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image" Target="../media/image65.jpeg"/></Relationships>
</file>

<file path=ppt/slides/_rels/slide6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image" Target="../media/image15.jpeg"/></Relationships>
</file>

<file path=ppt/slides/_rels/slide6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" Type="http://schemas.openxmlformats.org/officeDocument/2006/relationships/tags" Target="../tags/tag37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2.xml"/><Relationship Id="rId6" Type="http://schemas.openxmlformats.org/officeDocument/2006/relationships/image" Target="../media/image12.jpeg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0" y="6096000"/>
          <a:ext cx="6858000" cy="554447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LGA1700 </a:t>
                      </a:r>
                      <a:r>
                        <a:rPr lang="en-US" sz="1000">
                          <a:ea typeface="+mn-lt"/>
                        </a:rPr>
                        <a:t>Intel 13th-14th Gen Core i3/i5/i7/i9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BKHD-B760NP-8L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AMI 128M BIOS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ACPI supported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2*DDR5 SO-DIMM Memory slot, Up to 128GB 4800MHz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  <a:sym typeface="+mn-ea"/>
                        </a:rPr>
                        <a:t>2*M.2 NVMe (2280); 4*SATA 6.0Gb/s (Support HDD/SSD)</a:t>
                      </a:r>
                      <a:endParaRPr lang="en-US" altLang="en-US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Integrated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8*Ethernet port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4*USB3.2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</a:t>
                      </a:r>
                      <a:r>
                        <a:rPr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*</a:t>
                      </a:r>
                      <a:r>
                        <a:rPr sz="1000">
                          <a:ea typeface="+mn-lt"/>
                          <a:sym typeface="+mn-ea"/>
                        </a:rPr>
                        <a:t>AC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P</a:t>
                      </a:r>
                      <a:r>
                        <a:rPr sz="1000">
                          <a:ea typeface="+mn-lt"/>
                          <a:sym typeface="+mn-ea"/>
                        </a:rPr>
                        <a:t>ower input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PCI</a:t>
                      </a:r>
                      <a:r>
                        <a:rPr lang="en-US" sz="1000">
                          <a:ea typeface="+mn-lt"/>
                        </a:rPr>
                        <a:t>e x</a:t>
                      </a:r>
                      <a:r>
                        <a:rPr sz="1000">
                          <a:ea typeface="+mn-lt"/>
                        </a:rPr>
                        <a:t>16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PCI</a:t>
                      </a:r>
                      <a:r>
                        <a:rPr lang="en-US" sz="1000">
                          <a:ea typeface="+mn-lt"/>
                        </a:rPr>
                        <a:t>e</a:t>
                      </a:r>
                      <a:r>
                        <a:rPr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x</a:t>
                      </a:r>
                      <a:r>
                        <a:rPr sz="1000">
                          <a:ea typeface="+mn-lt"/>
                        </a:rPr>
                        <a:t>4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M.2 for 5G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Mini P</a:t>
                      </a:r>
                      <a:r>
                        <a:rPr lang="en-US" sz="1000">
                          <a:ea typeface="+mn-lt"/>
                        </a:rPr>
                        <a:t>CI</a:t>
                      </a:r>
                      <a:r>
                        <a:rPr sz="1000">
                          <a:ea typeface="+mn-lt"/>
                        </a:rPr>
                        <a:t>e for 4G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Mini P</a:t>
                      </a:r>
                      <a:r>
                        <a:rPr lang="en-US" sz="1000">
                          <a:ea typeface="+mn-lt"/>
                        </a:rPr>
                        <a:t>CI</a:t>
                      </a:r>
                      <a:r>
                        <a:rPr sz="1000">
                          <a:ea typeface="+mn-lt"/>
                        </a:rPr>
                        <a:t>e for WiFi module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Intel i226 2.5Gigabit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Mean Well </a:t>
                      </a:r>
                      <a:r>
                        <a:rPr lang="en-US" altLang="zh-CN" sz="1000">
                          <a:ea typeface="+mn-lt"/>
                        </a:rPr>
                        <a:t>LOP</a:t>
                      </a:r>
                      <a:r>
                        <a:rPr lang="zh-CN" sz="1000">
                          <a:ea typeface="+mn-lt"/>
                        </a:rPr>
                        <a:t>-</a:t>
                      </a:r>
                      <a:r>
                        <a:rPr lang="en-US" sz="1000">
                          <a:ea typeface="+mn-lt"/>
                        </a:rPr>
                        <a:t>20</a:t>
                      </a:r>
                      <a:r>
                        <a:rPr lang="zh-CN" sz="1000">
                          <a:ea typeface="+mn-lt"/>
                        </a:rPr>
                        <a:t>0-24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  <a:cs typeface="+mn-lt"/>
                        </a:rPr>
                        <a:t>CE</a:t>
                      </a:r>
                      <a:r>
                        <a:rPr lang="zh-CN" sz="1000">
                          <a:ea typeface="+mn-lt"/>
                          <a:cs typeface="+mn-lt"/>
                        </a:rPr>
                        <a:t>、</a:t>
                      </a:r>
                      <a:r>
                        <a:rPr lang="en-US" sz="1000">
                          <a:ea typeface="+mn-lt"/>
                          <a:cs typeface="+mn-lt"/>
                        </a:rPr>
                        <a:t>CCC</a:t>
                      </a:r>
                      <a:r>
                        <a:rPr lang="zh-CN" sz="1000">
                          <a:ea typeface="+mn-lt"/>
                          <a:cs typeface="+mn-lt"/>
                        </a:rPr>
                        <a:t>、</a:t>
                      </a:r>
                      <a:r>
                        <a:rPr lang="en-US" sz="1000">
                          <a:ea typeface="+mn-lt"/>
                          <a:cs typeface="+mn-lt"/>
                        </a:rPr>
                        <a:t>FCC</a:t>
                      </a:r>
                      <a:r>
                        <a:rPr lang="zh-CN" sz="1000">
                          <a:ea typeface="+mn-lt"/>
                          <a:cs typeface="+mn-lt"/>
                        </a:rPr>
                        <a:t>、</a:t>
                      </a:r>
                      <a:r>
                        <a:rPr lang="en-US" sz="1000">
                          <a:ea typeface="+mn-lt"/>
                          <a:cs typeface="+mn-lt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440x257x45(mm)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4.5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KG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3.85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7" name="文本框 6"/>
          <p:cNvSpPr txBox="1"/>
          <p:nvPr userDrawn="1">
            <p:custDataLst>
              <p:tags r:id="rId2"/>
            </p:custDataLst>
          </p:nvPr>
        </p:nvSpPr>
        <p:spPr>
          <a:xfrm>
            <a:off x="4770120" y="320040"/>
            <a:ext cx="2088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B760NP-20-8L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LGA1700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lang="en-US" altLang="zh-CN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327150"/>
            <a:ext cx="6858000" cy="129921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88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1U-B760 8L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6"/>
            </p:custDataLst>
          </p:nvPr>
        </p:nvSpPr>
        <p:spPr>
          <a:xfrm>
            <a:off x="121920" y="4138930"/>
            <a:ext cx="342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1U Rack Mount Chassis, Powerful Performance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LGA1700 13-14th Generation Core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2*DDR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5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 Memory, up to 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128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GB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2*M.2 NVMe slot, 4*SATA slot for storage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265170" y="2978150"/>
            <a:ext cx="3203943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upload_post_object_v2_29666968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65" y="1528037"/>
            <a:ext cx="6858000" cy="1755321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1U-C236 PVC 8L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3"/>
            </p:custDataLst>
          </p:nvPr>
        </p:nvSpPr>
        <p:spPr>
          <a:xfrm>
            <a:off x="111125" y="4184650"/>
            <a:ext cx="2879725" cy="96012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7" name="图片 6" descr="upload_post_object_v2_37389358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55" b="55"/>
          <a:stretch>
            <a:fillRect/>
          </a:stretch>
        </p:blipFill>
        <p:spPr>
          <a:xfrm>
            <a:off x="3757190" y="3283379"/>
            <a:ext cx="2687998" cy="2160000"/>
          </a:xfrm>
          <a:prstGeom prst="rect">
            <a:avLst/>
          </a:prstGeom>
        </p:spPr>
      </p:pic>
      <p:graphicFrame>
        <p:nvGraphicFramePr>
          <p:cNvPr id="12" name="表格 11"/>
          <p:cNvGraphicFramePr/>
          <p:nvPr>
            <p:custDataLst>
              <p:tags r:id="rId6"/>
            </p:custDataLst>
          </p:nvPr>
        </p:nvGraphicFramePr>
        <p:xfrm>
          <a:off x="-635" y="6016463"/>
          <a:ext cx="6858000" cy="5544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13" name="文本框 12"/>
          <p:cNvSpPr txBox="1"/>
          <p:nvPr userDrawn="1">
            <p:custDataLst>
              <p:tags r:id="rId7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306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1U-C236 PVC 8L 4S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2"/>
            </p:custDataLst>
          </p:nvPr>
        </p:nvSpPr>
        <p:spPr>
          <a:xfrm>
            <a:off x="111125" y="4184650"/>
            <a:ext cx="2879725" cy="96012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7" name="图片 6" descr="upload_post_object_v2_37389358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55" b="55"/>
          <a:stretch>
            <a:fillRect/>
          </a:stretch>
        </p:blipFill>
        <p:spPr>
          <a:xfrm>
            <a:off x="3757190" y="3283379"/>
            <a:ext cx="2687998" cy="2160000"/>
          </a:xfrm>
          <a:prstGeom prst="rect">
            <a:avLst/>
          </a:prstGeom>
        </p:spPr>
      </p:pic>
      <p:graphicFrame>
        <p:nvGraphicFramePr>
          <p:cNvPr id="12" name="表格 11"/>
          <p:cNvGraphicFramePr/>
          <p:nvPr>
            <p:custDataLst>
              <p:tags r:id="rId5"/>
            </p:custDataLst>
          </p:nvPr>
        </p:nvGraphicFramePr>
        <p:xfrm>
          <a:off x="0" y="5932008"/>
          <a:ext cx="6858000" cy="583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X710-DA4 4*10G SFP+/I350-T4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4*1G 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upload_post_object_v2_24251527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474064"/>
            <a:ext cx="6858000" cy="175532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0" y="5977728"/>
          <a:ext cx="6858000" cy="554418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Core i3-2350M/i5-2520M/i3-3110M/i5-3320M/i7-3520M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>
                          <a:ea typeface="+mn-lt"/>
                        </a:rPr>
                        <a:t>BKHD-989NP-20-6L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Integrated Inte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l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</a:t>
                      </a:r>
                      <a:r>
                        <a:rPr lang="en-US" sz="1000">
                          <a:ea typeface="+mn-lt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440x257x45(mm)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3.6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3.2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pic>
        <p:nvPicPr>
          <p:cNvPr id="13" name="图片 12" descr="upload_post_object_v2_680808343"/>
          <p:cNvPicPr>
            <a:picLocks noChangeAspect="1"/>
          </p:cNvPicPr>
          <p:nvPr/>
        </p:nvPicPr>
        <p:blipFill>
          <a:blip r:embed="rId1"/>
          <a:srcRect l="6" r="6"/>
          <a:stretch>
            <a:fillRect/>
          </a:stretch>
        </p:blipFill>
        <p:spPr>
          <a:xfrm>
            <a:off x="3926050" y="3339168"/>
            <a:ext cx="2508386" cy="2160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9" name="图片 8" descr="upload_post_object_v2_41909922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52013"/>
            <a:ext cx="6858000" cy="1762125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1U-989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5"/>
            </p:custDataLst>
          </p:nvPr>
        </p:nvSpPr>
        <p:spPr>
          <a:xfrm>
            <a:off x="111125" y="4056380"/>
            <a:ext cx="2879725" cy="134239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up to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0" y="5977728"/>
          <a:ext cx="6858000" cy="583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Core i3-2350M/i5-2520M/i3-3110M/i5-3320M/i7-3520M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>
                          <a:ea typeface="+mn-lt"/>
                        </a:rPr>
                        <a:t>BKHD-989NP-20-6L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</a:t>
                      </a:r>
                      <a:r>
                        <a:rPr lang="en-US" altLang="zh-CN" sz="1000">
                          <a:ea typeface="+mn-lt"/>
                        </a:rPr>
                        <a:t>l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</a:t>
                      </a:r>
                      <a:r>
                        <a:rPr lang="en-US" sz="1000">
                          <a:ea typeface="+mn-lt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82599ES 2*10G SFP+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440x257x45(mm)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3.6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3.2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pic>
        <p:nvPicPr>
          <p:cNvPr id="13" name="图片 12" descr="upload_post_object_v2_680808343"/>
          <p:cNvPicPr>
            <a:picLocks noChangeAspect="1"/>
          </p:cNvPicPr>
          <p:nvPr/>
        </p:nvPicPr>
        <p:blipFill>
          <a:blip r:embed="rId1"/>
          <a:srcRect l="6" r="6"/>
          <a:stretch>
            <a:fillRect/>
          </a:stretch>
        </p:blipFill>
        <p:spPr>
          <a:xfrm>
            <a:off x="3926050" y="3339168"/>
            <a:ext cx="2508386" cy="2160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1U-989 6L 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4"/>
            </p:custDataLst>
          </p:nvPr>
        </p:nvSpPr>
        <p:spPr>
          <a:xfrm>
            <a:off x="111125" y="4056380"/>
            <a:ext cx="2879725" cy="134239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up to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 descr="upload_post_object_v2_362498920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562576"/>
            <a:ext cx="6858000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083393843"/>
          <p:cNvPicPr>
            <a:picLocks noChangeAspect="1"/>
          </p:cNvPicPr>
          <p:nvPr/>
        </p:nvPicPr>
        <p:blipFill>
          <a:blip r:embed="rId1"/>
          <a:srcRect t="5352" b="5352"/>
          <a:stretch>
            <a:fillRect/>
          </a:stretch>
        </p:blipFill>
        <p:spPr>
          <a:xfrm>
            <a:off x="4034832" y="3388469"/>
            <a:ext cx="2345027" cy="2160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125" y="4161790"/>
            <a:ext cx="3599815" cy="106934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Aluminum alloy structure, customizable panels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1*DDR3L memory, up to</a:t>
            </a:r>
            <a:r>
              <a:rPr lang="en-US" altLang="zh-CN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*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mSATA s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lot, 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*SATA slot for storage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0" y="5998048"/>
          <a:ext cx="6858000" cy="554545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Intel Core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i3-3110M/i5-3320M/i7-3520M</a:t>
                      </a:r>
                      <a:r>
                        <a:rPr lang="en-US" sz="1000"/>
                        <a:t>/i7-3610M/i7-3610QM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/>
                        <a:t>989NP-23-8L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AMI EFI BIOS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1*DDR3L SO-DIMM Memory slot, Up to 8GB 1600MHz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1*mSATA SSD; 1*SATA (</a:t>
                      </a:r>
                      <a:r>
                        <a:rPr lang="en-US" sz="1000"/>
                        <a:t>Support HDD/SSD</a:t>
                      </a:r>
                      <a:r>
                        <a:rPr lang="en-US" sz="1000"/>
                        <a:t>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/>
                        <a:t>Integrated Inte</a:t>
                      </a:r>
                      <a:r>
                        <a:rPr lang="en-US" altLang="zh-CN" sz="1000"/>
                        <a:t>l </a:t>
                      </a:r>
                      <a:r>
                        <a:rPr lang="zh-CN" altLang="en-US" sz="1000"/>
                        <a:t>HD Graphics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1*HD port (Optional)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8*</a:t>
                      </a:r>
                      <a:r>
                        <a:rPr sz="1000"/>
                        <a:t>Ethernet ports</a:t>
                      </a:r>
                      <a:r>
                        <a:rPr lang="en-US" sz="1000"/>
                        <a:t>; 2*USB3.0; </a:t>
                      </a:r>
                      <a:r>
                        <a:rPr lang="en-US" altLang="zh-CN" sz="1000"/>
                        <a:t>1*RJ45 Console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1*Power HDD LED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</a:t>
                      </a:r>
                      <a:r>
                        <a:rPr sz="1000"/>
                        <a:t>1</a:t>
                      </a:r>
                      <a:r>
                        <a:rPr lang="en-US" sz="1000"/>
                        <a:t>*</a:t>
                      </a:r>
                      <a:r>
                        <a:rPr sz="1000"/>
                        <a:t>AC </a:t>
                      </a:r>
                      <a:r>
                        <a:rPr lang="en-US" sz="1000"/>
                        <a:t>P</a:t>
                      </a:r>
                      <a:r>
                        <a:rPr sz="1000"/>
                        <a:t>ower input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1*Power Button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/>
                        <a:t>1*PCIe </a:t>
                      </a:r>
                      <a:r>
                        <a:rPr lang="en-US" altLang="zh-CN" sz="1000"/>
                        <a:t>x</a:t>
                      </a:r>
                      <a:r>
                        <a:rPr lang="zh-CN" sz="1000"/>
                        <a:t>8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Expansion slot</a:t>
                      </a:r>
                      <a:r>
                        <a:rPr lang="en-US" altLang="zh-CN" sz="1000"/>
                        <a:t>; 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 WiFi/Bluetooth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r>
                        <a:rPr lang="en-US" sz="1000"/>
                        <a:t>;</a:t>
                      </a:r>
                      <a:endParaRPr lang="en-US" sz="1000"/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4G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8*Intel 82583V </a:t>
                      </a:r>
                      <a:r>
                        <a:rPr lang="en-US" sz="1000"/>
                        <a:t>or 82574L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endParaRPr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Mean Well</a:t>
                      </a:r>
                      <a:r>
                        <a:rPr lang="en-US" altLang="zh-CN" sz="1000"/>
                        <a:t> </a:t>
                      </a:r>
                      <a:r>
                        <a:rPr lang="en-US" sz="1000"/>
                        <a:t>LRS-50-12 (</a:t>
                      </a:r>
                      <a:r>
                        <a:rPr lang="zh-CN" sz="1000"/>
                        <a:t>Input: 100-240V~1.0A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Output: 12V 4.2A</a:t>
                      </a:r>
                      <a:r>
                        <a:rPr lang="en-US" altLang="zh-CN" sz="1000"/>
                        <a:t>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CCC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FCC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RoHS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440x257x45(mm) (Without rack ear)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-0~+50℃ (Commercial HDD); -20℃~+50℃ (Industrial SSD); Surface Air flow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Gross Weight </a:t>
                      </a:r>
                      <a:r>
                        <a:rPr lang="en-US" altLang="zh-CN" sz="1000"/>
                        <a:t>4</a:t>
                      </a:r>
                      <a:r>
                        <a:rPr lang="zh-CN" sz="1000"/>
                        <a:t>.</a:t>
                      </a:r>
                      <a:r>
                        <a:rPr lang="en-US" altLang="zh-CN" sz="1000"/>
                        <a:t>8</a:t>
                      </a:r>
                      <a:r>
                        <a:rPr lang="zh-CN" sz="1000"/>
                        <a:t>KG</a:t>
                      </a:r>
                      <a:r>
                        <a:rPr lang="en-US" altLang="zh-CN" sz="1000"/>
                        <a:t>; </a:t>
                      </a:r>
                      <a:r>
                        <a:rPr lang="zh-CN" sz="1000"/>
                        <a:t>Net Weight 3.</a:t>
                      </a:r>
                      <a:r>
                        <a:rPr lang="en-US" altLang="zh-CN" sz="1000"/>
                        <a:t>6</a:t>
                      </a:r>
                      <a:r>
                        <a:rPr lang="zh-CN" sz="1000"/>
                        <a:t>KG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520x340x120 (mm) 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pic>
        <p:nvPicPr>
          <p:cNvPr id="7" name="图片 6" descr="upload_post_object_v2_8109728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65" y="1452018"/>
            <a:ext cx="6858000" cy="1755321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1U-989 8L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989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NP-23-8L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>
            <p:custDataLst>
              <p:tags r:id="rId1"/>
            </p:custDataLst>
          </p:nvPr>
        </p:nvSpPr>
        <p:spPr>
          <a:xfrm>
            <a:off x="111125" y="4161790"/>
            <a:ext cx="3599815" cy="106934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Aluminum alloy structure, customizable panels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1*DDR3L memory, up to</a:t>
            </a:r>
            <a:r>
              <a:rPr lang="en-US" altLang="zh-CN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8x1GbE and 2x1G SFP onboard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0" y="5953598"/>
          <a:ext cx="6858000" cy="583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Intel Core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i3-3110M/i5-3320M/i7-3520M</a:t>
                      </a:r>
                      <a:r>
                        <a:rPr lang="en-US" sz="1000"/>
                        <a:t>/i7-3610M/i7-3610QM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/>
                        <a:t>989NP-23-8L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AMI EFI BIOS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1*DDR3L SO-DIMM Memory slot, Up to 8GB 1600MHz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1*mSATA SSD; 1*SATA (</a:t>
                      </a:r>
                      <a:r>
                        <a:rPr lang="en-US" sz="1000"/>
                        <a:t>Support HDD/SSD</a:t>
                      </a:r>
                      <a:r>
                        <a:rPr lang="en-US" sz="1000"/>
                        <a:t>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/>
                        <a:t>Integrated Inte</a:t>
                      </a:r>
                      <a:r>
                        <a:rPr lang="en-US" altLang="zh-CN" sz="1000"/>
                        <a:t>l </a:t>
                      </a:r>
                      <a:r>
                        <a:rPr lang="zh-CN" altLang="en-US" sz="1000"/>
                        <a:t>HD Graphics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1*HD port (Optional)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sym typeface="+mn-ea"/>
                        </a:rPr>
                        <a:t>8*</a:t>
                      </a:r>
                      <a:r>
                        <a:rPr sz="1000">
                          <a:sym typeface="+mn-ea"/>
                        </a:rPr>
                        <a:t>Ethernet 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2*SFP </a:t>
                      </a:r>
                      <a:r>
                        <a:rPr sz="1000">
                          <a:sym typeface="+mn-ea"/>
                        </a:rPr>
                        <a:t>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2*USB3.0; </a:t>
                      </a:r>
                      <a:r>
                        <a:rPr lang="en-US" altLang="zh-CN" sz="1000">
                          <a:sym typeface="+mn-ea"/>
                        </a:rPr>
                        <a:t>1*RJ45 Console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</a:t>
                      </a:r>
                      <a:r>
                        <a:rPr sz="1000"/>
                        <a:t>1</a:t>
                      </a:r>
                      <a:r>
                        <a:rPr lang="en-US" sz="1000"/>
                        <a:t>*</a:t>
                      </a:r>
                      <a:r>
                        <a:rPr sz="1000"/>
                        <a:t>AC </a:t>
                      </a:r>
                      <a:r>
                        <a:rPr lang="en-US" sz="1000"/>
                        <a:t>P</a:t>
                      </a:r>
                      <a:r>
                        <a:rPr sz="1000"/>
                        <a:t>ower input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1*Power Button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/>
                        <a:t>1*PCIe </a:t>
                      </a:r>
                      <a:r>
                        <a:rPr lang="en-US" altLang="zh-CN" sz="1000"/>
                        <a:t>x</a:t>
                      </a:r>
                      <a:r>
                        <a:rPr lang="zh-CN" sz="1000"/>
                        <a:t>8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Expansion slot</a:t>
                      </a:r>
                      <a:r>
                        <a:rPr lang="en-US" altLang="zh-CN" sz="1000"/>
                        <a:t>; 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 WiFi/Bluetooth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r>
                        <a:rPr lang="en-US" sz="1000"/>
                        <a:t>;</a:t>
                      </a:r>
                      <a:endParaRPr lang="en-US" sz="1000"/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4G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8*Intel 82583V </a:t>
                      </a:r>
                      <a:r>
                        <a:rPr lang="en-US" sz="1000"/>
                        <a:t>or 82574L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endParaRPr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SFP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i350 2*1G SFP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Mean Well</a:t>
                      </a:r>
                      <a:r>
                        <a:rPr lang="en-US" altLang="zh-CN" sz="1000"/>
                        <a:t> </a:t>
                      </a:r>
                      <a:r>
                        <a:rPr lang="en-US" sz="1000"/>
                        <a:t>LRS-50-12 (</a:t>
                      </a:r>
                      <a:r>
                        <a:rPr lang="zh-CN" sz="1000"/>
                        <a:t>Input: 100-240V~1.0A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Output: 12V 4.2A</a:t>
                      </a:r>
                      <a:r>
                        <a:rPr lang="en-US" altLang="zh-CN" sz="1000"/>
                        <a:t>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CCC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FCC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RoHS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440x257x45(mm) (Without rack ear)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-0~+50℃ (Commercial HDD); -20℃~+50℃ (Industrial SSD); Surface Air flow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Gross Weight </a:t>
                      </a:r>
                      <a:r>
                        <a:rPr lang="en-US" altLang="zh-CN" sz="1000"/>
                        <a:t>4</a:t>
                      </a:r>
                      <a:r>
                        <a:rPr lang="zh-CN" sz="1000"/>
                        <a:t>.</a:t>
                      </a:r>
                      <a:r>
                        <a:rPr lang="en-US" altLang="zh-CN" sz="1000"/>
                        <a:t>8</a:t>
                      </a:r>
                      <a:r>
                        <a:rPr lang="zh-CN" sz="1000"/>
                        <a:t>KG</a:t>
                      </a:r>
                      <a:r>
                        <a:rPr lang="en-US" altLang="zh-CN" sz="1000"/>
                        <a:t>; </a:t>
                      </a:r>
                      <a:r>
                        <a:rPr lang="zh-CN" sz="1000"/>
                        <a:t>Net Weight 3.</a:t>
                      </a:r>
                      <a:r>
                        <a:rPr lang="en-US" altLang="zh-CN" sz="1000"/>
                        <a:t>6</a:t>
                      </a:r>
                      <a:r>
                        <a:rPr lang="zh-CN" sz="1000"/>
                        <a:t>KG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520x340x120 (mm) 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1U-989 8L2F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 descr="upload_post_object_v2_15437172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45" y="1452859"/>
            <a:ext cx="6858000" cy="1755321"/>
          </a:xfrm>
          <a:prstGeom prst="rect">
            <a:avLst/>
          </a:prstGeom>
        </p:spPr>
      </p:pic>
      <p:pic>
        <p:nvPicPr>
          <p:cNvPr id="12" name="图片 11" descr="upload_post_object_v2_69715806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65335" y="3247878"/>
            <a:ext cx="2095088" cy="2160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8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989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NP-23-8L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8702164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47256"/>
            <a:ext cx="6858000" cy="1755321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0" y="5953598"/>
          <a:ext cx="6858000" cy="583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Intel Core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i3-3110M/i5-3320M/i7-3520M</a:t>
                      </a:r>
                      <a:r>
                        <a:rPr lang="en-US" sz="1000"/>
                        <a:t>/i7-3610M/i7-3610QM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/>
                        <a:t>989NP-23-8L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AMI EFI BIOS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1*DDR3L SO-DIMM Memory slot, Up to 8GB 1600MHz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1*mSATA SSD; 1*SATA (</a:t>
                      </a:r>
                      <a:r>
                        <a:rPr lang="en-US" sz="1000"/>
                        <a:t>Support HDD/SSD</a:t>
                      </a:r>
                      <a:r>
                        <a:rPr lang="en-US" sz="1000"/>
                        <a:t>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/>
                        <a:t>Integrated Inte</a:t>
                      </a:r>
                      <a:r>
                        <a:rPr lang="en-US" altLang="zh-CN" sz="1000"/>
                        <a:t>l </a:t>
                      </a:r>
                      <a:r>
                        <a:rPr lang="zh-CN" altLang="en-US" sz="1000"/>
                        <a:t>HD Graphics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1*HD port (Optional)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sym typeface="+mn-ea"/>
                        </a:rPr>
                        <a:t>8*</a:t>
                      </a:r>
                      <a:r>
                        <a:rPr sz="1000">
                          <a:sym typeface="+mn-ea"/>
                        </a:rPr>
                        <a:t>Ethernet 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2*SFP </a:t>
                      </a:r>
                      <a:r>
                        <a:rPr sz="1000">
                          <a:sym typeface="+mn-ea"/>
                        </a:rPr>
                        <a:t>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2*USB3.0; </a:t>
                      </a:r>
                      <a:r>
                        <a:rPr lang="en-US" altLang="zh-CN" sz="1000">
                          <a:sym typeface="+mn-ea"/>
                        </a:rPr>
                        <a:t>1*RJ45 Console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</a:t>
                      </a:r>
                      <a:r>
                        <a:rPr sz="1000"/>
                        <a:t>1</a:t>
                      </a:r>
                      <a:r>
                        <a:rPr lang="en-US" sz="1000"/>
                        <a:t>*</a:t>
                      </a:r>
                      <a:r>
                        <a:rPr sz="1000"/>
                        <a:t>AC </a:t>
                      </a:r>
                      <a:r>
                        <a:rPr lang="en-US" sz="1000"/>
                        <a:t>P</a:t>
                      </a:r>
                      <a:r>
                        <a:rPr sz="1000"/>
                        <a:t>ower input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1*Power Button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/>
                        <a:t>1*PCIe </a:t>
                      </a:r>
                      <a:r>
                        <a:rPr lang="en-US" altLang="zh-CN" sz="1000"/>
                        <a:t>x</a:t>
                      </a:r>
                      <a:r>
                        <a:rPr lang="zh-CN" sz="1000"/>
                        <a:t>8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Expansion slot</a:t>
                      </a:r>
                      <a:r>
                        <a:rPr lang="en-US" altLang="zh-CN" sz="1000"/>
                        <a:t>; 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 WiFi/Bluetooth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r>
                        <a:rPr lang="en-US" sz="1000"/>
                        <a:t>;</a:t>
                      </a:r>
                      <a:endParaRPr lang="en-US" sz="1000"/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4G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8*Intel 82583V </a:t>
                      </a:r>
                      <a:r>
                        <a:rPr lang="en-US" sz="1000"/>
                        <a:t>or 82574L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endParaRPr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SFP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i350 2*1G SFP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Mean Well</a:t>
                      </a:r>
                      <a:r>
                        <a:rPr lang="en-US" altLang="zh-CN" sz="1000"/>
                        <a:t> </a:t>
                      </a:r>
                      <a:r>
                        <a:rPr lang="en-US" sz="1000"/>
                        <a:t>LRS-50-12 (</a:t>
                      </a:r>
                      <a:r>
                        <a:rPr lang="zh-CN" sz="1000"/>
                        <a:t>Input: 100-240V~1.0A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Output: 12V 4.2A</a:t>
                      </a:r>
                      <a:r>
                        <a:rPr lang="en-US" altLang="zh-CN" sz="1000"/>
                        <a:t>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CCC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FCC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RoHS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440x257x45(mm) (Without rack ear)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-0~+50℃ (Commercial HDD); -20℃~+50℃ (Industrial SSD); Surface Air flow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Gross Weight </a:t>
                      </a:r>
                      <a:r>
                        <a:rPr lang="en-US" altLang="zh-CN" sz="1000"/>
                        <a:t>4</a:t>
                      </a:r>
                      <a:r>
                        <a:rPr lang="zh-CN" sz="1000"/>
                        <a:t>.</a:t>
                      </a:r>
                      <a:r>
                        <a:rPr lang="en-US" altLang="zh-CN" sz="1000"/>
                        <a:t>8</a:t>
                      </a:r>
                      <a:r>
                        <a:rPr lang="zh-CN" sz="1000"/>
                        <a:t>KG</a:t>
                      </a:r>
                      <a:r>
                        <a:rPr lang="en-US" altLang="zh-CN" sz="1000"/>
                        <a:t>; </a:t>
                      </a:r>
                      <a:r>
                        <a:rPr lang="zh-CN" sz="1000"/>
                        <a:t>Net Weight 3.</a:t>
                      </a:r>
                      <a:r>
                        <a:rPr lang="en-US" altLang="zh-CN" sz="1000"/>
                        <a:t>6</a:t>
                      </a:r>
                      <a:r>
                        <a:rPr lang="zh-CN" sz="1000"/>
                        <a:t>KG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520x340x120 (mm) 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8" name="文本框 7"/>
          <p:cNvSpPr txBox="1"/>
          <p:nvPr userDrawn="1">
            <p:custDataLst>
              <p:tags r:id="rId3"/>
            </p:custDataLst>
          </p:nvPr>
        </p:nvSpPr>
        <p:spPr>
          <a:xfrm>
            <a:off x="111125" y="4161790"/>
            <a:ext cx="3599815" cy="106934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Aluminum alloy structure, customizable panels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1*DDR3L memory, up to</a:t>
            </a:r>
            <a:r>
              <a:rPr lang="en-US" altLang="zh-CN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8x1GbE and 2x1G SFP onboard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1U-989 8L2F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2" name="图片 11" descr="upload_post_object_v2_69715806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165335" y="3247878"/>
            <a:ext cx="2095088" cy="216000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7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989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NP-23-8L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5953598"/>
          <a:ext cx="6858000" cy="58153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Intel Core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i3-3110M/i5-3320M/i7-3520M</a:t>
                      </a:r>
                      <a:r>
                        <a:rPr lang="en-US" sz="1000"/>
                        <a:t>/i7-3610M/i7-3610QM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/>
                        <a:t>989NP-23-8L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AMI EFI BIOS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1*DDR3L SO-DIMM Memory slot, Up to 8GB 1600MHz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1*mSATA SSD; 1*SATA (</a:t>
                      </a:r>
                      <a:r>
                        <a:rPr lang="en-US" sz="1000"/>
                        <a:t>Support HDD/SSD</a:t>
                      </a:r>
                      <a:r>
                        <a:rPr lang="en-US" sz="1000"/>
                        <a:t>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/>
                        <a:t>Integrated Inte</a:t>
                      </a:r>
                      <a:r>
                        <a:rPr lang="en-US" altLang="zh-CN" sz="1000"/>
                        <a:t>l </a:t>
                      </a:r>
                      <a:r>
                        <a:rPr lang="zh-CN" altLang="en-US" sz="1000"/>
                        <a:t>HD Graphics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1*HD port (Optional)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sym typeface="+mn-ea"/>
                        </a:rPr>
                        <a:t>8*</a:t>
                      </a:r>
                      <a:r>
                        <a:rPr sz="1000">
                          <a:sym typeface="+mn-ea"/>
                        </a:rPr>
                        <a:t>Ethernet 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2*SFP </a:t>
                      </a:r>
                      <a:r>
                        <a:rPr sz="1000">
                          <a:sym typeface="+mn-ea"/>
                        </a:rPr>
                        <a:t>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2*USB3.0; </a:t>
                      </a:r>
                      <a:r>
                        <a:rPr lang="en-US" altLang="zh-CN" sz="1000">
                          <a:sym typeface="+mn-ea"/>
                        </a:rPr>
                        <a:t>1*RJ45 Console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</a:t>
                      </a:r>
                      <a:r>
                        <a:rPr sz="1000"/>
                        <a:t>1</a:t>
                      </a:r>
                      <a:r>
                        <a:rPr lang="en-US" sz="1000"/>
                        <a:t>*</a:t>
                      </a:r>
                      <a:r>
                        <a:rPr sz="1000"/>
                        <a:t>AC </a:t>
                      </a:r>
                      <a:r>
                        <a:rPr lang="en-US" sz="1000"/>
                        <a:t>P</a:t>
                      </a:r>
                      <a:r>
                        <a:rPr sz="1000"/>
                        <a:t>ower input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1*Power Button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 WiFi/Bluetooth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4G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8*Intel 82583V </a:t>
                      </a:r>
                      <a:r>
                        <a:rPr lang="en-US" sz="1000"/>
                        <a:t>or 82574L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endParaRPr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SFP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i350 2*1G SFP;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Intel 82599ES 2*10G SFP+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Mean Well</a:t>
                      </a:r>
                      <a:r>
                        <a:rPr lang="en-US" altLang="zh-CN" sz="1000"/>
                        <a:t> </a:t>
                      </a:r>
                      <a:r>
                        <a:rPr lang="en-US" sz="1000"/>
                        <a:t>LRS-50-12 (</a:t>
                      </a:r>
                      <a:r>
                        <a:rPr lang="zh-CN" sz="1000"/>
                        <a:t>Input: 100-240V~1.0A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Output: 12V 4.2A</a:t>
                      </a:r>
                      <a:r>
                        <a:rPr lang="en-US" altLang="zh-CN" sz="1000"/>
                        <a:t>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CCC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FCC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RoHS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440x257x45(mm) (Without rack ear)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-0~+50℃ (Commercial HDD); -20℃~+50℃ (Industrial SSD); Surface Air flow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Gross Weight </a:t>
                      </a:r>
                      <a:r>
                        <a:rPr lang="en-US" altLang="zh-CN" sz="1000"/>
                        <a:t>4</a:t>
                      </a:r>
                      <a:r>
                        <a:rPr lang="zh-CN" sz="1000"/>
                        <a:t>.</a:t>
                      </a:r>
                      <a:r>
                        <a:rPr lang="en-US" altLang="zh-CN" sz="1000"/>
                        <a:t>8</a:t>
                      </a:r>
                      <a:r>
                        <a:rPr lang="zh-CN" sz="1000"/>
                        <a:t>KG</a:t>
                      </a:r>
                      <a:r>
                        <a:rPr lang="en-US" altLang="zh-CN" sz="1000"/>
                        <a:t>; </a:t>
                      </a:r>
                      <a:r>
                        <a:rPr lang="zh-CN" sz="1000"/>
                        <a:t>Net Weight 3.</a:t>
                      </a:r>
                      <a:r>
                        <a:rPr lang="en-US" altLang="zh-CN" sz="1000"/>
                        <a:t>6</a:t>
                      </a:r>
                      <a:r>
                        <a:rPr lang="zh-CN" sz="1000"/>
                        <a:t>KG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520x340x120 (mm) 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8" name="文本框 7"/>
          <p:cNvSpPr txBox="1"/>
          <p:nvPr userDrawn="1">
            <p:custDataLst>
              <p:tags r:id="rId2"/>
            </p:custDataLst>
          </p:nvPr>
        </p:nvSpPr>
        <p:spPr>
          <a:xfrm>
            <a:off x="111125" y="4161790"/>
            <a:ext cx="3599815" cy="106934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Aluminum alloy structure, customizable panels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1*DDR3L memory, up to</a:t>
            </a:r>
            <a:r>
              <a:rPr lang="en-US" altLang="zh-CN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8x1GbE and 2x1G SFP onboard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1U-989 8L2F 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2" name="图片 11" descr="upload_post_object_v2_69715806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65335" y="3247878"/>
            <a:ext cx="2095088" cy="2160000"/>
          </a:xfrm>
          <a:prstGeom prst="rect">
            <a:avLst/>
          </a:prstGeom>
        </p:spPr>
      </p:pic>
      <p:pic>
        <p:nvPicPr>
          <p:cNvPr id="3" name="图片 2" descr="upload_post_object_v2_166538565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858" y="1452859"/>
            <a:ext cx="6858000" cy="1755321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8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989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NP-23-8L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5953598"/>
          <a:ext cx="6858000" cy="58153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Intel Core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i3-3110M/i5-3320M/i7-3520M</a:t>
                      </a:r>
                      <a:r>
                        <a:rPr lang="en-US" sz="1000"/>
                        <a:t>/i7-3610M/i7-3610QM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/>
                        <a:t>989NP-23-8L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AMI EFI BIOS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1*DDR3L SO-DIMM Memory slot, Up to 8GB 1600MHz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1*mSATA SSD; 1*SATA (</a:t>
                      </a:r>
                      <a:r>
                        <a:rPr lang="en-US" sz="1000"/>
                        <a:t>Support HDD/SSD</a:t>
                      </a:r>
                      <a:r>
                        <a:rPr lang="en-US" sz="1000"/>
                        <a:t>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/>
                        <a:t>Integrated Inte</a:t>
                      </a:r>
                      <a:r>
                        <a:rPr lang="en-US" altLang="zh-CN" sz="1000"/>
                        <a:t>l </a:t>
                      </a:r>
                      <a:r>
                        <a:rPr lang="zh-CN" altLang="en-US" sz="1000"/>
                        <a:t>HD Graphics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1*HD port (Optional)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sym typeface="+mn-ea"/>
                        </a:rPr>
                        <a:t>8*</a:t>
                      </a:r>
                      <a:r>
                        <a:rPr sz="1000">
                          <a:sym typeface="+mn-ea"/>
                        </a:rPr>
                        <a:t>Ethernet 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2*SFP </a:t>
                      </a:r>
                      <a:r>
                        <a:rPr sz="1000">
                          <a:sym typeface="+mn-ea"/>
                        </a:rPr>
                        <a:t>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2*USB3.0; </a:t>
                      </a:r>
                      <a:r>
                        <a:rPr lang="en-US" altLang="zh-CN" sz="1000">
                          <a:sym typeface="+mn-ea"/>
                        </a:rPr>
                        <a:t>1*RJ45 Console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</a:t>
                      </a:r>
                      <a:r>
                        <a:rPr sz="1000"/>
                        <a:t>1</a:t>
                      </a:r>
                      <a:r>
                        <a:rPr lang="en-US" sz="1000"/>
                        <a:t>*</a:t>
                      </a:r>
                      <a:r>
                        <a:rPr sz="1000"/>
                        <a:t>AC </a:t>
                      </a:r>
                      <a:r>
                        <a:rPr lang="en-US" sz="1000"/>
                        <a:t>P</a:t>
                      </a:r>
                      <a:r>
                        <a:rPr sz="1000"/>
                        <a:t>ower input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1*Power Button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 WiFi/Bluetooth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4G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8*Intel 82583V </a:t>
                      </a:r>
                      <a:r>
                        <a:rPr lang="en-US" sz="1000"/>
                        <a:t>or 82574L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endParaRPr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SFP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i350 2*1G SFP;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i350AM4 4*1G SFP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Mean Well</a:t>
                      </a:r>
                      <a:r>
                        <a:rPr lang="en-US" altLang="zh-CN" sz="1000"/>
                        <a:t> </a:t>
                      </a:r>
                      <a:r>
                        <a:rPr lang="en-US" sz="1000"/>
                        <a:t>LRS-50-12 (</a:t>
                      </a:r>
                      <a:r>
                        <a:rPr lang="zh-CN" sz="1000"/>
                        <a:t>Input: 100-240V~1.0A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Output: 12V 4.2A</a:t>
                      </a:r>
                      <a:r>
                        <a:rPr lang="en-US" altLang="zh-CN" sz="1000"/>
                        <a:t>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CCC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FCC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RoHS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440x257x45(mm) (Without rack ear)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-0~+50℃ (Commercial HDD); -20℃~+50℃ (Industrial SSD); Surface Air flow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Gross Weight </a:t>
                      </a:r>
                      <a:r>
                        <a:rPr lang="en-US" altLang="zh-CN" sz="1000"/>
                        <a:t>4</a:t>
                      </a:r>
                      <a:r>
                        <a:rPr lang="zh-CN" sz="1000"/>
                        <a:t>.</a:t>
                      </a:r>
                      <a:r>
                        <a:rPr lang="en-US" altLang="zh-CN" sz="1000"/>
                        <a:t>8</a:t>
                      </a:r>
                      <a:r>
                        <a:rPr lang="zh-CN" sz="1000"/>
                        <a:t>KG</a:t>
                      </a:r>
                      <a:r>
                        <a:rPr lang="en-US" altLang="zh-CN" sz="1000"/>
                        <a:t>; </a:t>
                      </a:r>
                      <a:r>
                        <a:rPr lang="zh-CN" sz="1000"/>
                        <a:t>Net Weight 3.</a:t>
                      </a:r>
                      <a:r>
                        <a:rPr lang="en-US" altLang="zh-CN" sz="1000"/>
                        <a:t>6</a:t>
                      </a:r>
                      <a:r>
                        <a:rPr lang="zh-CN" sz="1000"/>
                        <a:t>KG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520x340x120 (mm) 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8" name="文本框 7"/>
          <p:cNvSpPr txBox="1"/>
          <p:nvPr userDrawn="1">
            <p:custDataLst>
              <p:tags r:id="rId2"/>
            </p:custDataLst>
          </p:nvPr>
        </p:nvSpPr>
        <p:spPr>
          <a:xfrm>
            <a:off x="111125" y="4161790"/>
            <a:ext cx="3599815" cy="106934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Aluminum alloy structure, customizable panels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1*DDR3L memory, up to</a:t>
            </a:r>
            <a:r>
              <a:rPr lang="en-US" altLang="zh-CN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8x1GbE and 2x1G SFP onboard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1U-989 8L2F 4F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2" name="图片 11" descr="upload_post_object_v2_69715806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65335" y="3247878"/>
            <a:ext cx="2095088" cy="2160000"/>
          </a:xfrm>
          <a:prstGeom prst="rect">
            <a:avLst/>
          </a:prstGeom>
        </p:spPr>
      </p:pic>
      <p:pic>
        <p:nvPicPr>
          <p:cNvPr id="2" name="图片 1" descr="upload_post_object_v2_1251286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492590"/>
            <a:ext cx="6858000" cy="1755321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8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989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NP-23-8L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5953598"/>
          <a:ext cx="6858000" cy="583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Intel Core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i3-3110M/i5-3320M/i7-3520M</a:t>
                      </a:r>
                      <a:r>
                        <a:rPr lang="en-US" sz="1000"/>
                        <a:t>/i7-3610M/i7-3610QM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/>
                        <a:t>989NP-23-8L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AMI EFI BIOS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1*DDR3L SO-DIMM Memory slot, Up to 8GB 1600MHz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1*mSATA SSD; 1*SATA (</a:t>
                      </a:r>
                      <a:r>
                        <a:rPr lang="en-US" sz="1000"/>
                        <a:t>Support HDD/SSD</a:t>
                      </a:r>
                      <a:r>
                        <a:rPr lang="en-US" sz="1000"/>
                        <a:t>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/>
                        <a:t>Integrated Inte</a:t>
                      </a:r>
                      <a:r>
                        <a:rPr lang="en-US" altLang="zh-CN" sz="1000"/>
                        <a:t>l </a:t>
                      </a:r>
                      <a:r>
                        <a:rPr lang="zh-CN" altLang="en-US" sz="1000"/>
                        <a:t>HD Graphics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1*HD port (Optional)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sym typeface="+mn-ea"/>
                        </a:rPr>
                        <a:t>8*</a:t>
                      </a:r>
                      <a:r>
                        <a:rPr sz="1000">
                          <a:sym typeface="+mn-ea"/>
                        </a:rPr>
                        <a:t>Ethernet 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2*SFP </a:t>
                      </a:r>
                      <a:r>
                        <a:rPr sz="1000">
                          <a:sym typeface="+mn-ea"/>
                        </a:rPr>
                        <a:t>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>
                          <a:sym typeface="+mn-ea"/>
                        </a:rPr>
                        <a:t>2*USB3.0; </a:t>
                      </a:r>
                      <a:r>
                        <a:rPr lang="en-US" altLang="zh-CN" sz="1000">
                          <a:sym typeface="+mn-ea"/>
                        </a:rPr>
                        <a:t>1*RJ45 Console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</a:t>
                      </a:r>
                      <a:r>
                        <a:rPr sz="1000"/>
                        <a:t>1</a:t>
                      </a:r>
                      <a:r>
                        <a:rPr lang="en-US" sz="1000"/>
                        <a:t>*</a:t>
                      </a:r>
                      <a:r>
                        <a:rPr sz="1000"/>
                        <a:t>AC </a:t>
                      </a:r>
                      <a:r>
                        <a:rPr lang="en-US" sz="1000"/>
                        <a:t>P</a:t>
                      </a:r>
                      <a:r>
                        <a:rPr sz="1000"/>
                        <a:t>ower input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1*Power Button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/>
                        <a:t>1*PCIe </a:t>
                      </a:r>
                      <a:r>
                        <a:rPr lang="en-US" altLang="zh-CN" sz="1000"/>
                        <a:t>x</a:t>
                      </a:r>
                      <a:r>
                        <a:rPr lang="zh-CN" sz="1000"/>
                        <a:t>8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Expansion slot</a:t>
                      </a:r>
                      <a:r>
                        <a:rPr lang="en-US" altLang="zh-CN" sz="1000"/>
                        <a:t>; 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 WiFi/Bluetooth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r>
                        <a:rPr lang="en-US" sz="1000"/>
                        <a:t>;</a:t>
                      </a:r>
                      <a:endParaRPr lang="en-US" sz="1000"/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4G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8*Intel 82583V </a:t>
                      </a:r>
                      <a:r>
                        <a:rPr lang="en-US" sz="1000"/>
                        <a:t>or 82574L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endParaRPr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SFP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i350 2*1G SFP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Mean Well</a:t>
                      </a:r>
                      <a:r>
                        <a:rPr lang="en-US" altLang="zh-CN" sz="1000"/>
                        <a:t> </a:t>
                      </a:r>
                      <a:r>
                        <a:rPr lang="en-US" sz="1000"/>
                        <a:t>LRS-50-12 (</a:t>
                      </a:r>
                      <a:r>
                        <a:rPr lang="zh-CN" sz="1000"/>
                        <a:t>Input: 100-240V~1.0A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Output: 12V 4.2A</a:t>
                      </a:r>
                      <a:r>
                        <a:rPr lang="en-US" altLang="zh-CN" sz="1000"/>
                        <a:t>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CCC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FCC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RoHS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440x257x45(mm) (Without rack ear)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-0~+50℃ (Commercial HDD); -20℃~+50℃ (Industrial SSD); Surface Air flow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Gross Weight </a:t>
                      </a:r>
                      <a:r>
                        <a:rPr lang="en-US" altLang="zh-CN" sz="1000"/>
                        <a:t>4</a:t>
                      </a:r>
                      <a:r>
                        <a:rPr lang="zh-CN" sz="1000"/>
                        <a:t>.</a:t>
                      </a:r>
                      <a:r>
                        <a:rPr lang="en-US" altLang="zh-CN" sz="1000"/>
                        <a:t>8</a:t>
                      </a:r>
                      <a:r>
                        <a:rPr lang="zh-CN" sz="1000"/>
                        <a:t>KG</a:t>
                      </a:r>
                      <a:r>
                        <a:rPr lang="en-US" altLang="zh-CN" sz="1000"/>
                        <a:t>; </a:t>
                      </a:r>
                      <a:r>
                        <a:rPr lang="zh-CN" sz="1000"/>
                        <a:t>Net Weight 3.</a:t>
                      </a:r>
                      <a:r>
                        <a:rPr lang="en-US" altLang="zh-CN" sz="1000"/>
                        <a:t>6</a:t>
                      </a:r>
                      <a:r>
                        <a:rPr lang="zh-CN" sz="1000"/>
                        <a:t>KG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520x340x120 (mm) 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8" name="文本框 7"/>
          <p:cNvSpPr txBox="1"/>
          <p:nvPr userDrawn="1">
            <p:custDataLst>
              <p:tags r:id="rId2"/>
            </p:custDataLst>
          </p:nvPr>
        </p:nvSpPr>
        <p:spPr>
          <a:xfrm>
            <a:off x="111125" y="4161790"/>
            <a:ext cx="3599815" cy="106934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Aluminum alloy structure, customizable panels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1*DDR3L memory, up to</a:t>
            </a:r>
            <a:r>
              <a:rPr lang="en-US" altLang="zh-CN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8x1GbE and 2x1G SFP onboard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1U-989R 8L2F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2" name="图片 11" descr="upload_post_object_v2_69715806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65335" y="3247878"/>
            <a:ext cx="2095088" cy="2160000"/>
          </a:xfrm>
          <a:prstGeom prst="rect">
            <a:avLst/>
          </a:prstGeom>
        </p:spPr>
      </p:pic>
      <p:pic>
        <p:nvPicPr>
          <p:cNvPr id="4" name="图片 3" descr="upload_post_object_v2_425489716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9525" y="1462224"/>
            <a:ext cx="6858000" cy="1755321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8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989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NP-23-8L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 userDrawn="1">
            <p:custDataLst>
              <p:tags r:id="rId1"/>
            </p:custDataLst>
          </p:nvPr>
        </p:nvSpPr>
        <p:spPr>
          <a:xfrm>
            <a:off x="4770120" y="320040"/>
            <a:ext cx="2088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B760NP-20-8L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LGA1700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lang="en-US" altLang="zh-CN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327150"/>
            <a:ext cx="6858000" cy="129921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88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1U-B760 8L 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5"/>
            </p:custDataLst>
          </p:nvPr>
        </p:nvGraphicFramePr>
        <p:xfrm>
          <a:off x="-635" y="5955665"/>
          <a:ext cx="6858000" cy="590412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LGA1700 </a:t>
                      </a:r>
                      <a:r>
                        <a:rPr lang="en-US" sz="1000">
                          <a:ea typeface="+mn-lt"/>
                        </a:rPr>
                        <a:t>Intel 13th-14th Gen Core i3/i5/i7/i9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BKHD-B760NP-8L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AMI 128M BIOS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ACPI supported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2*DDR5 SO-DIMM Memory slot, Up to 128GB 3200MHz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  <a:sym typeface="+mn-ea"/>
                        </a:rPr>
                        <a:t>2*M.2 NVMe (2280); 4*SATA 6.0Gb/s (Support HDD/SSD)</a:t>
                      </a:r>
                      <a:endParaRPr lang="en-US" altLang="en-US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Integrated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8*Ethernet port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4*USB3.2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</a:t>
                      </a:r>
                      <a:r>
                        <a:rPr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*</a:t>
                      </a:r>
                      <a:r>
                        <a:rPr sz="1000">
                          <a:ea typeface="+mn-lt"/>
                          <a:sym typeface="+mn-ea"/>
                        </a:rPr>
                        <a:t>AC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P</a:t>
                      </a:r>
                      <a:r>
                        <a:rPr sz="1000">
                          <a:ea typeface="+mn-lt"/>
                          <a:sym typeface="+mn-ea"/>
                        </a:rPr>
                        <a:t>ower input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PCI</a:t>
                      </a:r>
                      <a:r>
                        <a:rPr lang="en-US" sz="1000">
                          <a:ea typeface="+mn-lt"/>
                        </a:rPr>
                        <a:t>e</a:t>
                      </a:r>
                      <a:r>
                        <a:rPr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x</a:t>
                      </a:r>
                      <a:r>
                        <a:rPr sz="1000">
                          <a:ea typeface="+mn-lt"/>
                        </a:rPr>
                        <a:t>4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M.2 for 5G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Mini P</a:t>
                      </a:r>
                      <a:r>
                        <a:rPr lang="en-US" sz="1000">
                          <a:ea typeface="+mn-lt"/>
                        </a:rPr>
                        <a:t>CI</a:t>
                      </a:r>
                      <a:r>
                        <a:rPr sz="1000">
                          <a:ea typeface="+mn-lt"/>
                        </a:rPr>
                        <a:t>e for 4G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Mini P</a:t>
                      </a:r>
                      <a:r>
                        <a:rPr lang="en-US" sz="1000">
                          <a:ea typeface="+mn-lt"/>
                        </a:rPr>
                        <a:t>CI</a:t>
                      </a:r>
                      <a:r>
                        <a:rPr sz="1000">
                          <a:ea typeface="+mn-lt"/>
                        </a:rPr>
                        <a:t>e for WiFi module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Intel i226 2.5Gigabit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82599ES 2*10G SFP+; Intel XL710-QDA2 2*40G QSFP+;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E810-CQDA2 2*100G SFP28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Mean Well </a:t>
                      </a:r>
                      <a:r>
                        <a:rPr lang="en-US" altLang="zh-CN" sz="1000">
                          <a:ea typeface="+mn-lt"/>
                        </a:rPr>
                        <a:t>LOP</a:t>
                      </a:r>
                      <a:r>
                        <a:rPr lang="zh-CN" sz="1000">
                          <a:ea typeface="+mn-lt"/>
                        </a:rPr>
                        <a:t>-</a:t>
                      </a:r>
                      <a:r>
                        <a:rPr lang="en-US" sz="1000">
                          <a:ea typeface="+mn-lt"/>
                        </a:rPr>
                        <a:t>20</a:t>
                      </a:r>
                      <a:r>
                        <a:rPr lang="zh-CN" sz="1000">
                          <a:ea typeface="+mn-lt"/>
                        </a:rPr>
                        <a:t>0-24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  <a:cs typeface="+mn-lt"/>
                        </a:rPr>
                        <a:t>CE</a:t>
                      </a:r>
                      <a:r>
                        <a:rPr lang="zh-CN" sz="1000">
                          <a:ea typeface="+mn-lt"/>
                          <a:cs typeface="+mn-lt"/>
                        </a:rPr>
                        <a:t>、</a:t>
                      </a:r>
                      <a:r>
                        <a:rPr lang="en-US" sz="1000">
                          <a:ea typeface="+mn-lt"/>
                          <a:cs typeface="+mn-lt"/>
                        </a:rPr>
                        <a:t>CCC</a:t>
                      </a:r>
                      <a:r>
                        <a:rPr lang="zh-CN" sz="1000">
                          <a:ea typeface="+mn-lt"/>
                          <a:cs typeface="+mn-lt"/>
                        </a:rPr>
                        <a:t>、</a:t>
                      </a:r>
                      <a:r>
                        <a:rPr lang="en-US" sz="1000">
                          <a:ea typeface="+mn-lt"/>
                          <a:cs typeface="+mn-lt"/>
                        </a:rPr>
                        <a:t>FCC</a:t>
                      </a:r>
                      <a:r>
                        <a:rPr lang="zh-CN" sz="1000">
                          <a:ea typeface="+mn-lt"/>
                          <a:cs typeface="+mn-lt"/>
                        </a:rPr>
                        <a:t>、</a:t>
                      </a:r>
                      <a:r>
                        <a:rPr lang="en-US" sz="1000">
                          <a:ea typeface="+mn-lt"/>
                          <a:cs typeface="+mn-lt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440x257x45(mm)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4.5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KG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3.85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 userDrawn="1">
            <p:custDataLst>
              <p:tags r:id="rId6"/>
            </p:custDataLst>
          </p:nvPr>
        </p:nvSpPr>
        <p:spPr>
          <a:xfrm>
            <a:off x="121920" y="4138930"/>
            <a:ext cx="342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1U Rack Mount Chassis, Powerful Performance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LGA1700 13-14th Generation Core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2*DDR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5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 Memory, up to 64GB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2*M.2 NVMe slot, 4*SATA slot for storage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265170" y="2978150"/>
            <a:ext cx="3203943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5953598"/>
          <a:ext cx="6858000" cy="583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Intel</a:t>
                      </a:r>
                      <a:r>
                        <a:rPr lang="en-US" sz="1000"/>
                        <a:t> </a:t>
                      </a:r>
                      <a:r>
                        <a:rPr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Celeron 3855U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/>
                        <a:t>1356NP-23-8L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AMI EFI BIOS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1*DDR4 SO-DIMM Memory slot, Up to 32GB 2133MHz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1*mSATA SSD; 1*SATA (</a:t>
                      </a:r>
                      <a:r>
                        <a:rPr lang="en-US" sz="1000"/>
                        <a:t>Support HDD/SSD</a:t>
                      </a:r>
                      <a:r>
                        <a:rPr lang="en-US" sz="1000"/>
                        <a:t>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/>
                        <a:t>Integrated Inte</a:t>
                      </a:r>
                      <a:r>
                        <a:rPr lang="en-US" altLang="zh-CN" sz="1000"/>
                        <a:t>l </a:t>
                      </a:r>
                      <a:r>
                        <a:rPr lang="zh-CN" altLang="en-US" sz="1000"/>
                        <a:t>HD Graphics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8*</a:t>
                      </a:r>
                      <a:r>
                        <a:rPr sz="1000"/>
                        <a:t>Ethernet ports</a:t>
                      </a:r>
                      <a:r>
                        <a:rPr lang="en-US" sz="1000"/>
                        <a:t>; </a:t>
                      </a:r>
                      <a:r>
                        <a:rPr lang="en-US" sz="1000">
                          <a:sym typeface="+mn-ea"/>
                        </a:rPr>
                        <a:t>2</a:t>
                      </a:r>
                      <a:r>
                        <a:rPr lang="en-US" sz="1000">
                          <a:sym typeface="+mn-ea"/>
                        </a:rPr>
                        <a:t>*SFP </a:t>
                      </a:r>
                      <a:r>
                        <a:rPr sz="1000">
                          <a:sym typeface="+mn-ea"/>
                        </a:rPr>
                        <a:t>ports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sz="1000"/>
                        <a:t>2*USB3.0; </a:t>
                      </a:r>
                      <a:r>
                        <a:rPr lang="en-US" altLang="zh-CN" sz="1000"/>
                        <a:t>1*RJ45 Console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1*Power HDD LED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1*VGA port; </a:t>
                      </a:r>
                      <a:r>
                        <a:rPr sz="1000"/>
                        <a:t>1</a:t>
                      </a:r>
                      <a:r>
                        <a:rPr lang="en-US" sz="1000"/>
                        <a:t>*</a:t>
                      </a:r>
                      <a:r>
                        <a:rPr sz="1000"/>
                        <a:t>AC </a:t>
                      </a:r>
                      <a:r>
                        <a:rPr lang="en-US" sz="1000"/>
                        <a:t>P</a:t>
                      </a:r>
                      <a:r>
                        <a:rPr sz="1000"/>
                        <a:t>ower input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1*Power Button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/>
                        <a:t>1*PCIe </a:t>
                      </a:r>
                      <a:r>
                        <a:rPr lang="en-US" altLang="zh-CN" sz="1000"/>
                        <a:t>x</a:t>
                      </a:r>
                      <a:r>
                        <a:rPr lang="zh-CN" sz="1000"/>
                        <a:t>8</a:t>
                      </a:r>
                      <a:r>
                        <a:rPr lang="en-US" sz="1000"/>
                        <a:t> </a:t>
                      </a:r>
                      <a:r>
                        <a:rPr sz="1000"/>
                        <a:t>Expansion slot</a:t>
                      </a:r>
                      <a:r>
                        <a:rPr lang="en-US" altLang="zh-CN" sz="1000"/>
                        <a:t>; 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 WiFi/Bluetooth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r>
                        <a:rPr lang="en-US" sz="1000"/>
                        <a:t>;</a:t>
                      </a:r>
                      <a:endParaRPr lang="en-US" sz="1000"/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4G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/>
                        <a:t>8*Intel 82583V </a:t>
                      </a:r>
                      <a:r>
                        <a:rPr lang="en-US" sz="1000"/>
                        <a:t>or 82574L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endParaRPr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SFP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i350 2*1G SFP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Mean Well</a:t>
                      </a:r>
                      <a:r>
                        <a:rPr lang="en-US" altLang="zh-CN" sz="1000"/>
                        <a:t> </a:t>
                      </a:r>
                      <a:r>
                        <a:rPr lang="en-US" sz="1000"/>
                        <a:t>LRS-50-12 (</a:t>
                      </a:r>
                      <a:r>
                        <a:rPr lang="zh-CN" sz="1000"/>
                        <a:t>Input: 100-240V~1.0A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Output: 12V 4.2A</a:t>
                      </a:r>
                      <a:r>
                        <a:rPr lang="en-US" altLang="zh-CN" sz="1000"/>
                        <a:t>)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CCC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FCC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/>
                        <a:t>RoHS</a:t>
                      </a:r>
                      <a:endParaRPr lang="en-US" altLang="zh-CN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440x257x45(mm) (Without rack ear)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-0~+50℃ (Commercial HDD); -20℃~+50℃ (Industrial SSD); Surface Air flow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/>
                        <a:t>Gross Weight </a:t>
                      </a:r>
                      <a:r>
                        <a:rPr lang="en-US" altLang="zh-CN" sz="1000"/>
                        <a:t>4</a:t>
                      </a:r>
                      <a:r>
                        <a:rPr lang="zh-CN" sz="1000"/>
                        <a:t>.</a:t>
                      </a:r>
                      <a:r>
                        <a:rPr lang="en-US" altLang="zh-CN" sz="1000"/>
                        <a:t>8</a:t>
                      </a:r>
                      <a:r>
                        <a:rPr lang="zh-CN" sz="1000"/>
                        <a:t>KG</a:t>
                      </a:r>
                      <a:r>
                        <a:rPr lang="en-US" altLang="zh-CN" sz="1000"/>
                        <a:t>; </a:t>
                      </a:r>
                      <a:r>
                        <a:rPr lang="zh-CN" sz="1000"/>
                        <a:t>Net Weight 3.</a:t>
                      </a:r>
                      <a:r>
                        <a:rPr lang="en-US" altLang="zh-CN" sz="1000"/>
                        <a:t>6</a:t>
                      </a:r>
                      <a:r>
                        <a:rPr lang="zh-CN" sz="1000"/>
                        <a:t>KG</a:t>
                      </a:r>
                      <a:endParaRPr lang="zh-CN" alt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520x340x120 (mm) </a:t>
                      </a:r>
                      <a:endParaRPr lang="en-US" altLang="en-US" sz="1000"/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8" name="文本框 7"/>
          <p:cNvSpPr txBox="1"/>
          <p:nvPr userDrawn="1">
            <p:custDataLst>
              <p:tags r:id="rId2"/>
            </p:custDataLst>
          </p:nvPr>
        </p:nvSpPr>
        <p:spPr>
          <a:xfrm>
            <a:off x="111125" y="4161790"/>
            <a:ext cx="3599815" cy="106934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Aluminum alloy structure, customizable panels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Support 1*DDR3L memory, up to</a:t>
            </a:r>
            <a:r>
              <a:rPr lang="en-US" altLang="zh-CN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微软雅黑" charset="0"/>
                <a:ea typeface="微软雅黑" charset="0"/>
                <a:cs typeface="Arial" panose="020B0604020202090204" pitchFamily="34" charset="0"/>
                <a:sym typeface="+mn-ea"/>
              </a:rPr>
              <a:t>8x1GbE and 2x1G SFP onboard</a:t>
            </a:r>
            <a:endParaRPr lang="zh-CN" altLang="en-US" sz="1000">
              <a:solidFill>
                <a:srgbClr val="535353"/>
              </a:solidFill>
              <a:latin typeface="微软雅黑" charset="0"/>
              <a:ea typeface="微软雅黑" charset="0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1U-1356 8L2F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3" name="图片 2" descr="upload_post_object_v2_105615154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420041"/>
            <a:ext cx="6858000" cy="175532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1356NP-23-8L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 descr="upload_post_object_v2_31124754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979233" y="3194209"/>
            <a:ext cx="2430000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1U-C236 H 8L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2"/>
            </p:custDataLst>
          </p:nvPr>
        </p:nvSpPr>
        <p:spPr>
          <a:xfrm>
            <a:off x="111125" y="4046220"/>
            <a:ext cx="2879725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Deeper chassis supports expandable redundant PSU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7" name="图片 6" descr="upload_post_object_v2_37389358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55" b="55"/>
          <a:stretch>
            <a:fillRect/>
          </a:stretch>
        </p:blipFill>
        <p:spPr>
          <a:xfrm>
            <a:off x="3757190" y="3283379"/>
            <a:ext cx="2687998" cy="2160000"/>
          </a:xfrm>
          <a:prstGeom prst="rect">
            <a:avLst/>
          </a:prstGeom>
        </p:spPr>
      </p:pic>
      <p:graphicFrame>
        <p:nvGraphicFramePr>
          <p:cNvPr id="12" name="表格 11"/>
          <p:cNvGraphicFramePr/>
          <p:nvPr>
            <p:custDataLst>
              <p:tags r:id="rId5"/>
            </p:custDataLst>
          </p:nvPr>
        </p:nvGraphicFramePr>
        <p:xfrm>
          <a:off x="-635" y="6016463"/>
          <a:ext cx="6858000" cy="5544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upload_post_object_v2_425455900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45" y="1400538"/>
            <a:ext cx="6858000" cy="175532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1U-C236 H 8L 4S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2"/>
            </p:custDataLst>
          </p:nvPr>
        </p:nvSpPr>
        <p:spPr>
          <a:xfrm>
            <a:off x="111125" y="4046220"/>
            <a:ext cx="2879725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Deeper chassis supports expandable redundant PSU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7" name="图片 6" descr="upload_post_object_v2_37389358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55" b="55"/>
          <a:stretch>
            <a:fillRect/>
          </a:stretch>
        </p:blipFill>
        <p:spPr>
          <a:xfrm>
            <a:off x="3757190" y="3283379"/>
            <a:ext cx="2687998" cy="2160000"/>
          </a:xfrm>
          <a:prstGeom prst="rect">
            <a:avLst/>
          </a:prstGeom>
        </p:spPr>
      </p:pic>
      <p:graphicFrame>
        <p:nvGraphicFramePr>
          <p:cNvPr id="12" name="表格 11"/>
          <p:cNvGraphicFramePr/>
          <p:nvPr>
            <p:custDataLst>
              <p:tags r:id="rId5"/>
            </p:custDataLst>
          </p:nvPr>
        </p:nvGraphicFramePr>
        <p:xfrm>
          <a:off x="-635" y="6016463"/>
          <a:ext cx="6858000" cy="58318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X710-DA4 4*10G SFP+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or I350-T4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4*1G 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3" name="图片 2" descr="upload_post_object_v2_73775337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482380"/>
            <a:ext cx="6858000" cy="175532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 userDrawn="1">
            <p:custDataLst>
              <p:tags r:id="rId1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1U-C236 H 8L 4E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2"/>
            </p:custDataLst>
          </p:nvPr>
        </p:nvSpPr>
        <p:spPr>
          <a:xfrm>
            <a:off x="111125" y="4046220"/>
            <a:ext cx="2879725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Deeper chassis supports expandable redundant PSU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7" name="图片 6" descr="upload_post_object_v2_37389358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55" b="55"/>
          <a:stretch>
            <a:fillRect/>
          </a:stretch>
        </p:blipFill>
        <p:spPr>
          <a:xfrm>
            <a:off x="3757190" y="3283379"/>
            <a:ext cx="2687998" cy="2160000"/>
          </a:xfrm>
          <a:prstGeom prst="rect">
            <a:avLst/>
          </a:prstGeom>
        </p:spPr>
      </p:pic>
      <p:graphicFrame>
        <p:nvGraphicFramePr>
          <p:cNvPr id="12" name="表格 11"/>
          <p:cNvGraphicFramePr/>
          <p:nvPr>
            <p:custDataLst>
              <p:tags r:id="rId5"/>
            </p:custDataLst>
          </p:nvPr>
        </p:nvGraphicFramePr>
        <p:xfrm>
          <a:off x="-635" y="6016463"/>
          <a:ext cx="6858000" cy="58318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I350-T4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4*1G 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upload_post_object_v2_7553818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635" y="1407614"/>
            <a:ext cx="6858000" cy="175532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2053689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3727" y="3083560"/>
            <a:ext cx="2084719" cy="2160000"/>
          </a:xfrm>
          <a:prstGeom prst="rect">
            <a:avLst/>
          </a:prstGeom>
        </p:spPr>
      </p:pic>
      <p:pic>
        <p:nvPicPr>
          <p:cNvPr id="4" name="图片 3" descr="upload_post_object_v2_1588199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6514"/>
            <a:ext cx="6858000" cy="176212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50571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1U-B85/B75 6L2F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B85/B75NP-NET-21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LGA1155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LGA1155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2*DDR3L memory, up to 16GB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6"/>
            </p:custDataLst>
          </p:nvPr>
        </p:nvGraphicFramePr>
        <p:xfrm>
          <a:off x="-635" y="5935183"/>
          <a:ext cx="6858000" cy="60477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B75 supports Intel 3rd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Gen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  <a:sym typeface="+mn-ea"/>
                        </a:rPr>
                        <a:t>B85 supports Intel 4th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Gen Intel Celeron/Pentium/Core i3/i5/i7 processors</a:t>
                      </a:r>
                      <a:endParaRPr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BKHD-B85NP-NET-21/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BKHD-B75NP-NET-21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2*DDR3L SO-DIMM Memory slot, Up to 16GB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HD Graphics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6</a:t>
                      </a:r>
                      <a:r>
                        <a:rPr sz="1000"/>
                        <a:t>*Intel 82583V</a:t>
                      </a:r>
                      <a:r>
                        <a:rPr lang="en-US" sz="1000"/>
                        <a:t>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Intel i350 2*1G SFP</a:t>
                      </a:r>
                      <a:endParaRPr 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2053689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3727" y="3083560"/>
            <a:ext cx="2084719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306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1U-B85/B75 PVC 6L2F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3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B85/B75NP-NET-21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LGA1155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111125" y="3969385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LGA1155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2*DDR3L memory, up to 16GB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5"/>
            </p:custDataLst>
          </p:nvPr>
        </p:nvGraphicFramePr>
        <p:xfrm>
          <a:off x="-635" y="5935183"/>
          <a:ext cx="6858000" cy="60477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B75 supports Intel 3rd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Gen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  <a:sym typeface="+mn-ea"/>
                        </a:rPr>
                        <a:t>B85 supports Intel 4th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Gen Intel Celeron/Pentium/Core i3/i5/i7 processors</a:t>
                      </a:r>
                      <a:endParaRPr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BKHD-B85NP-NET-21/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BKHD-B75NP-NET-21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2*DDR3L SO-DIMM Memory slot, Up to 16GB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HD Graphics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6</a:t>
                      </a:r>
                      <a:r>
                        <a:rPr sz="1000"/>
                        <a:t>*Intel 82583V</a:t>
                      </a:r>
                      <a:r>
                        <a:rPr lang="en-US" sz="1000"/>
                        <a:t>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Intel i350 2*1G SFP</a:t>
                      </a:r>
                      <a:endParaRPr 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pic>
        <p:nvPicPr>
          <p:cNvPr id="3" name="图片 2" descr="upload_post_object_v2_261647540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28420"/>
            <a:ext cx="6858000" cy="175532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upload_post_object_v2_0870375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0250" y="3219545"/>
            <a:ext cx="2077293" cy="2160000"/>
          </a:xfrm>
          <a:prstGeom prst="rect">
            <a:avLst/>
          </a:prstGeom>
        </p:spPr>
      </p:pic>
      <p:pic>
        <p:nvPicPr>
          <p:cNvPr id="6" name="图片 5" descr="upload_post_object_v2_9646605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9107"/>
            <a:ext cx="6858000" cy="1762125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>
            <p:custDataLst>
              <p:tags r:id="rId3"/>
            </p:custDataLst>
          </p:nvPr>
        </p:nvSpPr>
        <p:spPr>
          <a:xfrm>
            <a:off x="4986020" y="320040"/>
            <a:ext cx="1872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B75NP-NET-21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LGA1155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70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1U-B75 PVC 6L 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111125" y="4039235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LGA1155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2*DDR3L memory, up to 16GB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6"/>
            </p:custDataLst>
          </p:nvPr>
        </p:nvGraphicFramePr>
        <p:xfrm>
          <a:off x="-635" y="5967568"/>
          <a:ext cx="6858000" cy="5760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B75 supports Intel 3rd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Gen 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B75NP-NET-21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2*DDR3L SO-DIMM Memory slot, Up to 16GB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82583V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82599ES 2*10G SFP+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440x255x45(mm)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5.1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3.9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0" y="6093933"/>
          <a:ext cx="6858000" cy="523811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Atom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Processor C3558</a:t>
                      </a:r>
                      <a:r>
                        <a:rPr lang="en-US" sz="1000">
                          <a:ea typeface="+mn-lt"/>
                        </a:rPr>
                        <a:t>/</a:t>
                      </a:r>
                      <a:r>
                        <a:rPr lang="en-US" altLang="zh-CN" sz="1000">
                          <a:ea typeface="+mn-lt"/>
                        </a:rPr>
                        <a:t>C3758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1310NP-6L2S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NGFF (2242/2280); 2*SATA 6.0Gb/s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/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6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2*SFP+ </a:t>
                      </a:r>
                      <a:r>
                        <a:rPr sz="1000">
                          <a:ea typeface="+mn-lt"/>
                        </a:rPr>
                        <a:t>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 Expansion slot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*M.2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WiFi/Bluetooth/</a:t>
                      </a:r>
                      <a:r>
                        <a:rPr lang="en-US" altLang="zh-CN" sz="1000">
                          <a:ea typeface="+mn-lt"/>
                        </a:rPr>
                        <a:t>5</a:t>
                      </a:r>
                      <a:r>
                        <a:rPr lang="zh-CN" sz="1000">
                          <a:ea typeface="+mn-lt"/>
                        </a:rPr>
                        <a:t>G</a:t>
                      </a:r>
                      <a:r>
                        <a:rPr lang="en-US" altLang="zh-CN" sz="1000">
                          <a:ea typeface="+mn-lt"/>
                        </a:rPr>
                        <a:t> module;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*M.2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module;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</a:t>
                      </a:r>
                      <a:r>
                        <a:rPr lang="en-US" sz="1000">
                          <a:ea typeface="+mn-lt"/>
                        </a:rPr>
                        <a:t> i226</a:t>
                      </a:r>
                      <a:r>
                        <a:rPr sz="1000">
                          <a:ea typeface="+mn-lt"/>
                        </a:rPr>
                        <a:t>V</a:t>
                      </a:r>
                      <a:r>
                        <a:rPr lang="en-US" sz="1000">
                          <a:ea typeface="+mn-lt"/>
                        </a:rPr>
                        <a:t> (Only 1</a:t>
                      </a:r>
                      <a:r>
                        <a:rPr lang="en-US" altLang="zh-CN" sz="1000">
                          <a:ea typeface="+mn-lt"/>
                        </a:rPr>
                        <a:t>Gigabit</a:t>
                      </a:r>
                      <a:r>
                        <a:rPr lang="en-US" sz="1000">
                          <a:ea typeface="+mn-lt"/>
                        </a:rPr>
                        <a:t> rate)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Mean Well LRS-75-12</a:t>
                      </a:r>
                      <a:r>
                        <a:rPr lang="en-US" altLang="zh-CN" sz="1000">
                          <a:ea typeface="+mn-lt"/>
                        </a:rPr>
                        <a:t> (</a:t>
                      </a:r>
                      <a:r>
                        <a:rPr lang="zh-CN" sz="1000">
                          <a:ea typeface="+mn-lt"/>
                        </a:rPr>
                        <a:t>Input</a:t>
                      </a:r>
                      <a:r>
                        <a:rPr lang="en-US" altLang="zh-CN" sz="1000">
                          <a:ea typeface="+mn-lt"/>
                        </a:rPr>
                        <a:t>: </a:t>
                      </a:r>
                      <a:r>
                        <a:rPr lang="zh-CN" sz="1000">
                          <a:ea typeface="+mn-lt"/>
                        </a:rPr>
                        <a:t>100-240V~1.0A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Output</a:t>
                      </a:r>
                      <a:r>
                        <a:rPr lang="en-US" altLang="zh-CN" sz="1000">
                          <a:ea typeface="+mn-lt"/>
                        </a:rPr>
                        <a:t>: </a:t>
                      </a:r>
                      <a:r>
                        <a:rPr lang="zh-CN" sz="1000">
                          <a:ea typeface="+mn-lt"/>
                        </a:rPr>
                        <a:t>12V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6.25A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87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3.6KG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3.2KG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pic>
        <p:nvPicPr>
          <p:cNvPr id="7" name="图片 6" descr="upload_post_object_v2_5065184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8872" y="3302212"/>
            <a:ext cx="2503900" cy="2160000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5885"/>
            <a:ext cx="6858000" cy="176784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1U-1310 6L2S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BKHD-1310NP-20-6L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S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Denverton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Denverton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-port 10G SFP+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*M.2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 NGFF 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slot, 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Celeron Processor</a:t>
                      </a:r>
                      <a:r>
                        <a:rPr lang="en-US" sz="1000">
                          <a:ea typeface="+mn-lt"/>
                        </a:rPr>
                        <a:t> J4125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BKHD-1090NP-15-4L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slot, Up to 8GB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4*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E*pansion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</a:t>
                      </a:r>
                      <a:r>
                        <a:rPr sz="1000">
                          <a:ea typeface="+mn-lt"/>
                          <a:sym typeface="+mn-ea"/>
                        </a:rPr>
                        <a:t>*</a:t>
                      </a:r>
                      <a:r>
                        <a:rPr lang="en-US" altLang="zh-CN" sz="1000">
                          <a:ea typeface="+mn-lt"/>
                          <a:cs typeface="微软雅黑" panose="020B0503020204020204" charset="-122"/>
                          <a:sym typeface="+mn-ea"/>
                        </a:rPr>
                        <a:t>Intel i226 2.5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Gigabit 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or i211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Gigabit 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</a:t>
                      </a:r>
                      <a:endParaRPr lang="en-US" sz="1000">
                        <a:ea typeface="+mn-lt"/>
                        <a:sym typeface="+mn-ea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3.4KG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3.1KG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1U-Black-1090NP 4L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 Refresh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4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memory, up to 8GB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17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Lake-Refresh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30325"/>
            <a:ext cx="6858000" cy="2164080"/>
          </a:xfrm>
          <a:prstGeom prst="rect">
            <a:avLst/>
          </a:prstGeom>
        </p:spPr>
      </p:pic>
      <p:pic>
        <p:nvPicPr>
          <p:cNvPr id="13" name="图片 12" descr="upload_post_object_v2_83401417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1230" r="1230"/>
          <a:stretch>
            <a:fillRect/>
          </a:stretch>
        </p:blipFill>
        <p:spPr>
          <a:xfrm>
            <a:off x="4107600" y="3444505"/>
            <a:ext cx="2348193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 userDrawn="1">
            <p:custDataLst>
              <p:tags r:id="rId1"/>
            </p:custDataLst>
          </p:nvPr>
        </p:nvSpPr>
        <p:spPr>
          <a:xfrm>
            <a:off x="121920" y="4138930"/>
            <a:ext cx="342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1U Rack Mount Chassis, Powerful Performance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LGA1700 13-14th Generation Core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2*DDR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5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 Memory, up to 64GB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2*M.2 NVMe slot, 4*SATA slot for storage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-635" y="5955665"/>
          <a:ext cx="6858000" cy="583247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LGA1700 </a:t>
                      </a:r>
                      <a:r>
                        <a:rPr lang="en-US" sz="1000">
                          <a:ea typeface="+mn-lt"/>
                        </a:rPr>
                        <a:t>Intel 13th-14th Gen Core i3/i5/i7/i9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BKHD-B760NP-8L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AMI 128M BIOS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ACPI supported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2*DDR5 SO-DIMM Memory slot, Up to 128GB 3200MHz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  <a:sym typeface="+mn-ea"/>
                        </a:rPr>
                        <a:t>2*M.2 NVMe (2280); 4*SATA 6.0Gb/s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(Support HDD/SSD)</a:t>
                      </a:r>
                      <a:endParaRPr lang="en-US" altLang="en-US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Integrated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8*Ethernet port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4*USB3.2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</a:t>
                      </a:r>
                      <a:r>
                        <a:rPr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*</a:t>
                      </a:r>
                      <a:r>
                        <a:rPr sz="1000">
                          <a:ea typeface="+mn-lt"/>
                          <a:sym typeface="+mn-ea"/>
                        </a:rPr>
                        <a:t>AC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P</a:t>
                      </a:r>
                      <a:r>
                        <a:rPr sz="1000">
                          <a:ea typeface="+mn-lt"/>
                          <a:sym typeface="+mn-ea"/>
                        </a:rPr>
                        <a:t>ower input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PCI</a:t>
                      </a:r>
                      <a:r>
                        <a:rPr lang="en-US" sz="1000">
                          <a:ea typeface="+mn-lt"/>
                        </a:rPr>
                        <a:t>e</a:t>
                      </a:r>
                      <a:r>
                        <a:rPr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x</a:t>
                      </a:r>
                      <a:r>
                        <a:rPr sz="1000">
                          <a:ea typeface="+mn-lt"/>
                        </a:rPr>
                        <a:t>4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M.2 for 5G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Mini P</a:t>
                      </a:r>
                      <a:r>
                        <a:rPr lang="en-US" sz="1000">
                          <a:ea typeface="+mn-lt"/>
                        </a:rPr>
                        <a:t>CI</a:t>
                      </a:r>
                      <a:r>
                        <a:rPr sz="1000">
                          <a:ea typeface="+mn-lt"/>
                        </a:rPr>
                        <a:t>e for 4G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Mini P</a:t>
                      </a:r>
                      <a:r>
                        <a:rPr lang="en-US" sz="1000">
                          <a:ea typeface="+mn-lt"/>
                        </a:rPr>
                        <a:t>CI</a:t>
                      </a:r>
                      <a:r>
                        <a:rPr sz="1000">
                          <a:ea typeface="+mn-lt"/>
                        </a:rPr>
                        <a:t>e for WiFi module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Intel i226 2.5Gigabit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X710-DA4 4*10G SFP+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Intel E810-XXVDA4 4*25G QSFP+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Mean Well </a:t>
                      </a:r>
                      <a:r>
                        <a:rPr lang="en-US" altLang="zh-CN" sz="1000">
                          <a:ea typeface="+mn-lt"/>
                        </a:rPr>
                        <a:t>LOP</a:t>
                      </a:r>
                      <a:r>
                        <a:rPr lang="zh-CN" sz="1000">
                          <a:ea typeface="+mn-lt"/>
                        </a:rPr>
                        <a:t>-</a:t>
                      </a:r>
                      <a:r>
                        <a:rPr lang="en-US" sz="1000">
                          <a:ea typeface="+mn-lt"/>
                        </a:rPr>
                        <a:t>20</a:t>
                      </a:r>
                      <a:r>
                        <a:rPr lang="zh-CN" sz="1000">
                          <a:ea typeface="+mn-lt"/>
                        </a:rPr>
                        <a:t>0-24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  <a:cs typeface="+mn-lt"/>
                        </a:rPr>
                        <a:t>CE</a:t>
                      </a:r>
                      <a:r>
                        <a:rPr lang="zh-CN" sz="1000">
                          <a:ea typeface="+mn-lt"/>
                          <a:cs typeface="+mn-lt"/>
                        </a:rPr>
                        <a:t>、</a:t>
                      </a:r>
                      <a:r>
                        <a:rPr lang="en-US" sz="1000">
                          <a:ea typeface="+mn-lt"/>
                          <a:cs typeface="+mn-lt"/>
                        </a:rPr>
                        <a:t>CCC</a:t>
                      </a:r>
                      <a:r>
                        <a:rPr lang="zh-CN" sz="1000">
                          <a:ea typeface="+mn-lt"/>
                          <a:cs typeface="+mn-lt"/>
                        </a:rPr>
                        <a:t>、</a:t>
                      </a:r>
                      <a:r>
                        <a:rPr lang="en-US" sz="1000">
                          <a:ea typeface="+mn-lt"/>
                          <a:cs typeface="+mn-lt"/>
                        </a:rPr>
                        <a:t>FCC</a:t>
                      </a:r>
                      <a:r>
                        <a:rPr lang="zh-CN" sz="1000">
                          <a:ea typeface="+mn-lt"/>
                          <a:cs typeface="+mn-lt"/>
                        </a:rPr>
                        <a:t>、</a:t>
                      </a:r>
                      <a:r>
                        <a:rPr lang="en-US" sz="1000">
                          <a:ea typeface="+mn-lt"/>
                          <a:cs typeface="+mn-lt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440x257x45(mm)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4.5</a:t>
                      </a:r>
                      <a:r>
                        <a:rPr lang="en-US" sz="1000">
                          <a:ea typeface="+mn-lt"/>
                        </a:rPr>
                        <a:t>KG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3.85</a:t>
                      </a:r>
                      <a:r>
                        <a:rPr lang="en-US" sz="1000">
                          <a:ea typeface="+mn-lt"/>
                        </a:rPr>
                        <a:t>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4770120" y="320040"/>
            <a:ext cx="2088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B760NP-20-8L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LGA1700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lang="en-US" altLang="zh-CN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27150"/>
            <a:ext cx="6858000" cy="129921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6"/>
            </p:custDataLst>
          </p:nvPr>
        </p:nvSpPr>
        <p:spPr>
          <a:xfrm>
            <a:off x="-635" y="969645"/>
            <a:ext cx="288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1U-B760 8L 4S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265170" y="2978150"/>
            <a:ext cx="3203943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Celeron Processor</a:t>
                      </a:r>
                      <a:r>
                        <a:rPr lang="en-US" sz="1000">
                          <a:ea typeface="+mn-lt"/>
                        </a:rPr>
                        <a:t> J1900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BKHD-1170NP-15-4L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4*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E*pansion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</a:t>
                      </a:r>
                      <a:r>
                        <a:rPr sz="1000">
                          <a:ea typeface="+mn-lt"/>
                        </a:rPr>
                        <a:t>*Intel 82583V</a:t>
                      </a:r>
                      <a:r>
                        <a:rPr lang="en-US" sz="1000">
                          <a:ea typeface="+mn-lt"/>
                        </a:rPr>
                        <a:t> or 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3.4KG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3.1KG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9" name="图片 8" descr="upload_post_object_v2_9374004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5" b="5"/>
          <a:stretch>
            <a:fillRect/>
          </a:stretch>
        </p:blipFill>
        <p:spPr>
          <a:xfrm>
            <a:off x="4107600" y="3478795"/>
            <a:ext cx="2376944" cy="2160000"/>
          </a:xfrm>
          <a:prstGeom prst="rect">
            <a:avLst/>
          </a:prstGeom>
        </p:spPr>
      </p:pic>
      <p:pic>
        <p:nvPicPr>
          <p:cNvPr id="10" name="图片 9" descr="外置手册-2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11275"/>
            <a:ext cx="6858000" cy="2167255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6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1U-Black-1170NP 4L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7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Bay Trail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8GB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8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BKHD-1170NP-15-4L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Celeron Processor</a:t>
                      </a:r>
                      <a:r>
                        <a:rPr lang="en-US" sz="1000">
                          <a:ea typeface="+mn-lt"/>
                        </a:rPr>
                        <a:t> J1900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BKHD-1170NP-15-4L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4*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E*pansion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</a:t>
                      </a:r>
                      <a:r>
                        <a:rPr sz="1000">
                          <a:ea typeface="+mn-lt"/>
                        </a:rPr>
                        <a:t>*Intel 82583V</a:t>
                      </a:r>
                      <a:r>
                        <a:rPr lang="en-US" sz="1000">
                          <a:ea typeface="+mn-lt"/>
                        </a:rPr>
                        <a:t> or 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3.4KG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3.1KG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9" name="图片 8" descr="upload_post_object_v2_9374004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5" b="5"/>
          <a:stretch>
            <a:fillRect/>
          </a:stretch>
        </p:blipFill>
        <p:spPr>
          <a:xfrm>
            <a:off x="4107600" y="3478795"/>
            <a:ext cx="2376944" cy="2160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1U-PVC-1170NP 4L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Bay Trail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8GB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BKHD-1170NP-15-4L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3" name="图片 22" descr="外置手册-2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93495"/>
            <a:ext cx="685800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i3-1115G4/</a:t>
                      </a:r>
                      <a:r>
                        <a:rPr lang="en-US" altLang="zh-CN" sz="1000">
                          <a:ea typeface="+mn-lt"/>
                        </a:rPr>
                        <a:t>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upload_post_object_v2_1406163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057" b="1057"/>
          <a:stretch>
            <a:fillRect/>
          </a:stretch>
        </p:blipFill>
        <p:spPr>
          <a:xfrm>
            <a:off x="4143600" y="3513085"/>
            <a:ext cx="2422236" cy="2160000"/>
          </a:xfrm>
          <a:prstGeom prst="rect">
            <a:avLst/>
          </a:prstGeom>
        </p:spPr>
      </p:pic>
      <p:pic>
        <p:nvPicPr>
          <p:cNvPr id="12" name="图片 11" descr="外置手册-4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45565"/>
            <a:ext cx="6858000" cy="2167255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7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1U-1449NP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8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1*NVMe slot, 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9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i3-1115G4/</a:t>
                      </a:r>
                      <a:r>
                        <a:rPr lang="en-US" altLang="zh-CN" sz="1000">
                          <a:ea typeface="+mn-lt"/>
                        </a:rPr>
                        <a:t>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upload_post_object_v2_1406163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057" b="1057"/>
          <a:stretch>
            <a:fillRect/>
          </a:stretch>
        </p:blipFill>
        <p:spPr>
          <a:xfrm>
            <a:off x="4143600" y="3513085"/>
            <a:ext cx="2422236" cy="216000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1U-PVC-1449NP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1*NVMe slot, 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7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0" name="图片 9" descr="外置手册-3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17931" b="11866"/>
          <a:stretch>
            <a:fillRect/>
          </a:stretch>
        </p:blipFill>
        <p:spPr>
          <a:xfrm>
            <a:off x="0" y="1699895"/>
            <a:ext cx="685800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i3-1115G4/</a:t>
                      </a:r>
                      <a:r>
                        <a:rPr lang="en-US" altLang="zh-CN" sz="1000">
                          <a:ea typeface="+mn-lt"/>
                        </a:rPr>
                        <a:t>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upload_post_object_v2_1406163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057" b="1057"/>
          <a:stretch>
            <a:fillRect/>
          </a:stretch>
        </p:blipFill>
        <p:spPr>
          <a:xfrm>
            <a:off x="4143600" y="3513085"/>
            <a:ext cx="2422236" cy="216000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1U-Red-1449NP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1*NVMe slot, 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7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外置手册-4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635" y="1332865"/>
            <a:ext cx="685800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i3-1115G4/</a:t>
                      </a:r>
                      <a:r>
                        <a:rPr lang="en-US" altLang="zh-CN" sz="1000">
                          <a:ea typeface="+mn-lt"/>
                        </a:rPr>
                        <a:t>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upload_post_object_v2_1406163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057" b="1057"/>
          <a:stretch>
            <a:fillRect/>
          </a:stretch>
        </p:blipFill>
        <p:spPr>
          <a:xfrm>
            <a:off x="4143600" y="3513085"/>
            <a:ext cx="2422236" cy="216000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1U-Silver-1449NP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1*NVMe slot, 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7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0" name="图片 9" descr="外置手册-3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296035"/>
            <a:ext cx="685800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543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Processor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N5105/N5100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BKHD-1338NP-20-6L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16GB 2933MHz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</a:t>
                      </a:r>
                      <a:r>
                        <a:rPr lang="en-US" altLang="zh-CN" sz="1000">
                          <a:ea typeface="+mn-lt"/>
                        </a:rPr>
                        <a:t>e (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USB protocol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) </a:t>
                      </a:r>
                      <a:r>
                        <a:rPr lang="zh-CN" sz="1000">
                          <a:ea typeface="+mn-lt"/>
                        </a:rPr>
                        <a:t>fo</a:t>
                      </a:r>
                      <a:r>
                        <a:rPr lang="en-US" altLang="zh-CN" sz="1000">
                          <a:ea typeface="+mn-lt"/>
                        </a:rPr>
                        <a:t>r 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 or i226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1U-1338NP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16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1338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3" name="图片 12" descr="外置手册-4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45565"/>
            <a:ext cx="6858000" cy="2167255"/>
          </a:xfrm>
          <a:prstGeom prst="rect">
            <a:avLst/>
          </a:prstGeom>
        </p:spPr>
      </p:pic>
      <p:pic>
        <p:nvPicPr>
          <p:cNvPr id="17" name="图片 16" descr="upload_post_object_v2_7956713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0" r="10"/>
          <a:stretch>
            <a:fillRect/>
          </a:stretch>
        </p:blipFill>
        <p:spPr>
          <a:xfrm>
            <a:off x="4144870" y="3306075"/>
            <a:ext cx="243928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543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Processor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N5105/N5100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BKHD-1338NP-20-6L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16GB 2933MHz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</a:t>
                      </a:r>
                      <a:r>
                        <a:rPr lang="en-US" altLang="zh-CN" sz="1000">
                          <a:ea typeface="+mn-lt"/>
                        </a:rPr>
                        <a:t>e (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USB protocol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) </a:t>
                      </a:r>
                      <a:r>
                        <a:rPr lang="zh-CN" sz="1000">
                          <a:ea typeface="+mn-lt"/>
                        </a:rPr>
                        <a:t>fo</a:t>
                      </a:r>
                      <a:r>
                        <a:rPr lang="en-US" altLang="zh-CN" sz="1000">
                          <a:ea typeface="+mn-lt"/>
                        </a:rPr>
                        <a:t>r 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 or i226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-PVC-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1338NP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16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1338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7" name="图片 16" descr="upload_post_object_v2_7956713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0" r="10"/>
          <a:stretch>
            <a:fillRect/>
          </a:stretch>
        </p:blipFill>
        <p:spPr>
          <a:xfrm>
            <a:off x="4144870" y="3306075"/>
            <a:ext cx="2439281" cy="2160000"/>
          </a:xfrm>
          <a:prstGeom prst="rect">
            <a:avLst/>
          </a:prstGeom>
        </p:spPr>
      </p:pic>
      <p:pic>
        <p:nvPicPr>
          <p:cNvPr id="10" name="图片 9" descr="外置手册-3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17931" b="11866"/>
          <a:stretch>
            <a:fillRect/>
          </a:stretch>
        </p:blipFill>
        <p:spPr>
          <a:xfrm>
            <a:off x="0" y="1699895"/>
            <a:ext cx="685800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543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Processor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N5105/N5100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BKHD-1338NP-20-6L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16GB 2933MHz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</a:t>
                      </a:r>
                      <a:r>
                        <a:rPr lang="en-US" altLang="zh-CN" sz="1000">
                          <a:ea typeface="+mn-lt"/>
                        </a:rPr>
                        <a:t>e (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USB protocol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) </a:t>
                      </a:r>
                      <a:r>
                        <a:rPr lang="zh-CN" sz="1000">
                          <a:ea typeface="+mn-lt"/>
                        </a:rPr>
                        <a:t>fo</a:t>
                      </a:r>
                      <a:r>
                        <a:rPr lang="en-US" altLang="zh-CN" sz="1000">
                          <a:ea typeface="+mn-lt"/>
                        </a:rPr>
                        <a:t>r 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 or i226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-Red-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1338NP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16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1338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外置手册-4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635" y="1332865"/>
            <a:ext cx="6858000" cy="2167255"/>
          </a:xfrm>
          <a:prstGeom prst="rect">
            <a:avLst/>
          </a:prstGeom>
        </p:spPr>
      </p:pic>
      <p:pic>
        <p:nvPicPr>
          <p:cNvPr id="17" name="图片 16" descr="upload_post_object_v2_7956713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0" r="10"/>
          <a:stretch>
            <a:fillRect/>
          </a:stretch>
        </p:blipFill>
        <p:spPr>
          <a:xfrm>
            <a:off x="4144870" y="3306075"/>
            <a:ext cx="243928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543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Processor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N5105/N5100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BKHD-1338NP-20-6L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16GB 2933MHz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</a:t>
                      </a:r>
                      <a:r>
                        <a:rPr lang="en-US" altLang="zh-CN" sz="1000">
                          <a:ea typeface="+mn-lt"/>
                        </a:rPr>
                        <a:t>e (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USB protocol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) </a:t>
                      </a:r>
                      <a:r>
                        <a:rPr lang="zh-CN" sz="1000">
                          <a:ea typeface="+mn-lt"/>
                        </a:rPr>
                        <a:t>fo</a:t>
                      </a:r>
                      <a:r>
                        <a:rPr lang="en-US" altLang="zh-CN" sz="1000">
                          <a:ea typeface="+mn-lt"/>
                        </a:rPr>
                        <a:t>r 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 or i226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-Silver-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1338NP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16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1338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0" name="图片 9" descr="外置手册-3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296035"/>
            <a:ext cx="6858000" cy="2167255"/>
          </a:xfrm>
          <a:prstGeom prst="rect">
            <a:avLst/>
          </a:prstGeom>
        </p:spPr>
      </p:pic>
      <p:pic>
        <p:nvPicPr>
          <p:cNvPr id="17" name="图片 16" descr="upload_post_object_v2_7956713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0" r="10"/>
          <a:stretch>
            <a:fillRect/>
          </a:stretch>
        </p:blipFill>
        <p:spPr>
          <a:xfrm>
            <a:off x="4144870" y="3306075"/>
            <a:ext cx="243928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0" y="6096635"/>
          <a:ext cx="6858635" cy="561462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980000"/>
                <a:gridCol w="487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Atom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Processor C3558</a:t>
                      </a:r>
                      <a:r>
                        <a:rPr lang="en-US" sz="1000">
                          <a:ea typeface="+mn-lt"/>
                        </a:rPr>
                        <a:t>/</a:t>
                      </a:r>
                      <a:r>
                        <a:rPr lang="en-US" altLang="zh-CN" sz="1000">
                          <a:ea typeface="+mn-lt"/>
                        </a:rPr>
                        <a:t>C3758/C3958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BKHD-1310NP-6L4S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2*DDR4 SO-DIMM Memory slot, Up to 64GB 3200MHz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  <a:sym typeface="+mn-ea"/>
                        </a:rPr>
                        <a:t>1*M.2 NVMe (2280); 2*SATA 6.0Gb/s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(Input/Output) port</a:t>
                      </a:r>
                      <a:endParaRPr lang="zh-CN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6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4*SFP+ </a:t>
                      </a:r>
                      <a:r>
                        <a:rPr sz="1000">
                          <a:ea typeface="+mn-lt"/>
                        </a:rPr>
                        <a:t>ports</a:t>
                      </a:r>
                      <a:r>
                        <a:rPr lang="en-US" sz="1000">
                          <a:ea typeface="+mn-lt"/>
                        </a:rPr>
                        <a:t>; 1*USB3.0/1*USB2.0;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(Input/Output)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4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x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8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*M.2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WiFi/Bluetooth/</a:t>
                      </a:r>
                      <a:r>
                        <a:rPr lang="en-US" altLang="zh-CN" sz="1000">
                          <a:ea typeface="+mn-lt"/>
                        </a:rPr>
                        <a:t>5</a:t>
                      </a:r>
                      <a:r>
                        <a:rPr lang="zh-CN" sz="1000">
                          <a:ea typeface="+mn-lt"/>
                        </a:rPr>
                        <a:t>G</a:t>
                      </a:r>
                      <a:r>
                        <a:rPr lang="en-US" altLang="zh-CN" sz="1000">
                          <a:ea typeface="+mn-lt"/>
                        </a:rPr>
                        <a:t> module;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</a:t>
                      </a:r>
                      <a:r>
                        <a:rPr lang="en-US" sz="1000">
                          <a:ea typeface="+mn-lt"/>
                        </a:rPr>
                        <a:t>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module; </a:t>
                      </a:r>
                      <a:endParaRPr lang="zh-CN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02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2*Intel i211+4*Intel i350 </a:t>
                      </a:r>
                      <a:r>
                        <a:rPr sz="1000">
                          <a:ea typeface="+mn-lt"/>
                        </a:rPr>
                        <a:t>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SFP </a:t>
                      </a:r>
                      <a:r>
                        <a:rPr lang="zh-CN" sz="1000" b="1">
                          <a:ea typeface="+mn-lt"/>
                        </a:rPr>
                        <a:t>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x553 10G SFP+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Mean Well LRS-75-12</a:t>
                      </a:r>
                      <a:r>
                        <a:rPr lang="en-US" altLang="zh-CN" sz="1000">
                          <a:ea typeface="+mn-lt"/>
                        </a:rPr>
                        <a:t> (</a:t>
                      </a:r>
                      <a:r>
                        <a:rPr lang="zh-CN" sz="1000">
                          <a:ea typeface="+mn-lt"/>
                        </a:rPr>
                        <a:t>Input</a:t>
                      </a:r>
                      <a:r>
                        <a:rPr lang="en-US" altLang="zh-CN" sz="1000">
                          <a:ea typeface="+mn-lt"/>
                        </a:rPr>
                        <a:t>: </a:t>
                      </a:r>
                      <a:r>
                        <a:rPr lang="zh-CN" sz="1000">
                          <a:ea typeface="+mn-lt"/>
                        </a:rPr>
                        <a:t>100-240V~1.0A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Output</a:t>
                      </a:r>
                      <a:r>
                        <a:rPr lang="en-US" altLang="zh-CN" sz="1000">
                          <a:ea typeface="+mn-lt"/>
                        </a:rPr>
                        <a:t>: </a:t>
                      </a:r>
                      <a:r>
                        <a:rPr lang="zh-CN" sz="1000">
                          <a:ea typeface="+mn-lt"/>
                        </a:rPr>
                        <a:t>12V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6.25A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87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3.60KG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3.20KG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BKHD-1310NP-20-6L4S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Denverton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3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Denverton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4-port 10G SFP+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*M.2 NVMe slot, 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536065"/>
            <a:ext cx="6858000" cy="12515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606800" y="3036570"/>
            <a:ext cx="2917500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8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1U-1310 6L4S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Core i3-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8130U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/i5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7360U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/i5-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8250U/i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7660U/i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8550U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BKHD-1356NP-NET-PC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2133MHz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1U-1356NP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Kaby Lake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32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1356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NET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PC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3" name="图片 12" descr="外置手册-4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45565"/>
            <a:ext cx="6858000" cy="2167255"/>
          </a:xfrm>
          <a:prstGeom prst="rect">
            <a:avLst/>
          </a:prstGeom>
        </p:spPr>
      </p:pic>
      <p:pic>
        <p:nvPicPr>
          <p:cNvPr id="17" name="图片 16" descr="upload_post_object_v2_7956713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0" r="10"/>
          <a:stretch>
            <a:fillRect/>
          </a:stretch>
        </p:blipFill>
        <p:spPr>
          <a:xfrm>
            <a:off x="4144870" y="3306075"/>
            <a:ext cx="243928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Core i3-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8130U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/i5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7360U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/i5-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8250U/i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7660U/i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8550U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BKHD-1356NP-NET-PC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2133MHz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-PVC-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1356NP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Kaby Lake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32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1356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NET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PC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7" name="图片 16" descr="upload_post_object_v2_7956713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0" r="10"/>
          <a:stretch>
            <a:fillRect/>
          </a:stretch>
        </p:blipFill>
        <p:spPr>
          <a:xfrm>
            <a:off x="4144870" y="3306075"/>
            <a:ext cx="2439281" cy="2160000"/>
          </a:xfrm>
          <a:prstGeom prst="rect">
            <a:avLst/>
          </a:prstGeom>
        </p:spPr>
      </p:pic>
      <p:pic>
        <p:nvPicPr>
          <p:cNvPr id="10" name="图片 9" descr="外置手册-3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17931" b="11866"/>
          <a:stretch>
            <a:fillRect/>
          </a:stretch>
        </p:blipFill>
        <p:spPr>
          <a:xfrm>
            <a:off x="0" y="1699895"/>
            <a:ext cx="685800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Core i3-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8130U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/i5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7360U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/i5-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8250U/i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7660U/i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8550U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BKHD-1356NP-NET-PC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2133MHz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1U-R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ed-1356NP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Kaby Lake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32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1356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NET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PC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外置手册-4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635" y="1332865"/>
            <a:ext cx="6858000" cy="2167255"/>
          </a:xfrm>
          <a:prstGeom prst="rect">
            <a:avLst/>
          </a:prstGeom>
        </p:spPr>
      </p:pic>
      <p:pic>
        <p:nvPicPr>
          <p:cNvPr id="17" name="图片 16" descr="upload_post_object_v2_7956713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0" r="10"/>
          <a:stretch>
            <a:fillRect/>
          </a:stretch>
        </p:blipFill>
        <p:spPr>
          <a:xfrm>
            <a:off x="4144870" y="3306075"/>
            <a:ext cx="243928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Core i3-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8130U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/i5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7360U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/i5-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8250U/i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7660U/i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8550U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BKHD-1356NP-NET-PC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2133MHz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-Silver-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1356NP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Kaby Lake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32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1356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NET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PC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0" name="图片 9" descr="外置手册-3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296035"/>
            <a:ext cx="6858000" cy="2167255"/>
          </a:xfrm>
          <a:prstGeom prst="rect">
            <a:avLst/>
          </a:prstGeom>
        </p:spPr>
      </p:pic>
      <p:pic>
        <p:nvPicPr>
          <p:cNvPr id="17" name="图片 16" descr="upload_post_object_v2_7956713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0" r="10"/>
          <a:stretch>
            <a:fillRect/>
          </a:stretch>
        </p:blipFill>
        <p:spPr>
          <a:xfrm>
            <a:off x="4144870" y="3306075"/>
            <a:ext cx="243928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Intel Celeron J4125/N4000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BKHD-1090NP-20-6L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16GB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i225/i226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1U-1090NP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Gemini Lake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</a:t>
            </a:r>
            <a:r>
              <a:rPr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R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16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1090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3" name="图片 12" descr="外置手册-4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45565"/>
            <a:ext cx="6858000" cy="2167255"/>
          </a:xfrm>
          <a:prstGeom prst="rect">
            <a:avLst/>
          </a:prstGeom>
        </p:spPr>
      </p:pic>
      <p:pic>
        <p:nvPicPr>
          <p:cNvPr id="2" name="图片 1" descr="upload_post_object_v2_67114160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833" r="1833"/>
          <a:stretch>
            <a:fillRect/>
          </a:stretch>
        </p:blipFill>
        <p:spPr>
          <a:xfrm>
            <a:off x="4054700" y="3424185"/>
            <a:ext cx="2394935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Intel Celeron J4125/N4000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BKHD-1090NP-20-6L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16GB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i225/i226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-PVC-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1090NP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Gemini Lake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</a:t>
            </a:r>
            <a:r>
              <a:rPr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R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16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1090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upload_post_object_v2_67114160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833" r="1833"/>
          <a:stretch>
            <a:fillRect/>
          </a:stretch>
        </p:blipFill>
        <p:spPr>
          <a:xfrm>
            <a:off x="4054700" y="3424185"/>
            <a:ext cx="2394935" cy="2160000"/>
          </a:xfrm>
          <a:prstGeom prst="rect">
            <a:avLst/>
          </a:prstGeom>
        </p:spPr>
      </p:pic>
      <p:pic>
        <p:nvPicPr>
          <p:cNvPr id="10" name="图片 9" descr="外置手册-3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17931" b="11866"/>
          <a:stretch>
            <a:fillRect/>
          </a:stretch>
        </p:blipFill>
        <p:spPr>
          <a:xfrm>
            <a:off x="0" y="1699895"/>
            <a:ext cx="6858000" cy="152146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Intel Celeron J4125/N4000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BKHD-1090NP-20-6L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16GB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i225/i226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-Red-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1090NP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Gemini Lake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</a:t>
            </a:r>
            <a:r>
              <a:rPr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R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16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1090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upload_post_object_v2_67114160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833" r="1833"/>
          <a:stretch>
            <a:fillRect/>
          </a:stretch>
        </p:blipFill>
        <p:spPr>
          <a:xfrm>
            <a:off x="4054700" y="3424185"/>
            <a:ext cx="2394935" cy="2160000"/>
          </a:xfrm>
          <a:prstGeom prst="rect">
            <a:avLst/>
          </a:prstGeom>
        </p:spPr>
      </p:pic>
      <p:pic>
        <p:nvPicPr>
          <p:cNvPr id="5" name="图片 4" descr="外置手册-4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635" y="1332865"/>
            <a:ext cx="685800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3" y="604322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Intel Celeron J4125/N4000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BKHD-1090NP-20-6L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16GB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/4G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i225/i226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55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x45(mm)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3.6KG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3.2KG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-Silver-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1090NP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111125" y="3983990"/>
            <a:ext cx="306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Gemini Lake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</a:t>
            </a:r>
            <a:r>
              <a:rPr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R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eries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16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1090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upload_post_object_v2_67114160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833" r="1833"/>
          <a:stretch>
            <a:fillRect/>
          </a:stretch>
        </p:blipFill>
        <p:spPr>
          <a:xfrm>
            <a:off x="4054700" y="3424185"/>
            <a:ext cx="2394935" cy="2160000"/>
          </a:xfrm>
          <a:prstGeom prst="rect">
            <a:avLst/>
          </a:prstGeom>
        </p:spPr>
      </p:pic>
      <p:pic>
        <p:nvPicPr>
          <p:cNvPr id="10" name="图片 9" descr="外置手册-3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296035"/>
            <a:ext cx="685800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Intel Core 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2350M/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i3-3110M/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5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3320M/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3520M/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3610M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BKHD-989NP-20-6L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1*HD port (Optional)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x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8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4G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6</a:t>
                      </a:r>
                      <a:r>
                        <a:rPr sz="1000">
                          <a:ea typeface="+mn-lt"/>
                          <a:sym typeface="+mn-ea"/>
                        </a:rPr>
                        <a:t>*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Gigabit Ethernet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or i</a:t>
                      </a:r>
                      <a:r>
                        <a:rPr sz="1000">
                          <a:ea typeface="+mn-lt"/>
                          <a:sym typeface="+mn-ea"/>
                        </a:rPr>
                        <a:t>226 2.5G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3.2KG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外置手册-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285875"/>
            <a:ext cx="6858000" cy="2167255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1U-989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Ivy Bridge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7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Ivy Bridge Series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8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 descr="upload_post_object_v2_60462560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43600" y="3453395"/>
            <a:ext cx="2353122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Intel Core 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2350M/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i3-3110M/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5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3320M/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3520M/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3610M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BKHD-989NP-20-6L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1*HD port (Optional)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x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8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4G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6</a:t>
                      </a:r>
                      <a:r>
                        <a:rPr sz="1000">
                          <a:ea typeface="+mn-lt"/>
                          <a:sym typeface="+mn-ea"/>
                        </a:rPr>
                        <a:t>*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Gigabit Ethernet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or i</a:t>
                      </a:r>
                      <a:r>
                        <a:rPr sz="1000">
                          <a:ea typeface="+mn-lt"/>
                          <a:sym typeface="+mn-ea"/>
                        </a:rPr>
                        <a:t>226 2.5G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3.2KG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-PVC-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989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Ivy Bridge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Ivy Bridge Series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8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 descr="upload_post_object_v2_60462560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43600" y="3453395"/>
            <a:ext cx="2353122" cy="2160000"/>
          </a:xfrm>
          <a:prstGeom prst="rect">
            <a:avLst/>
          </a:prstGeom>
        </p:spPr>
      </p:pic>
      <p:pic>
        <p:nvPicPr>
          <p:cNvPr id="13" name="图片 12" descr="外置手册-3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287780"/>
            <a:ext cx="685800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/>
        </p:nvGraphicFramePr>
        <p:xfrm>
          <a:off x="0" y="5993130"/>
          <a:ext cx="6858000" cy="554447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LGA1700 Intel 13th-14th Gen Core i3/i5/i7/i9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BKHD-B660NP-20-6L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AMI 128M BIOS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ACPI supported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4*SATA 6.0Gb/s (Support HDD/SSD; RAID 0,1,5,10)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Integrated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6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PCI</a:t>
                      </a:r>
                      <a:r>
                        <a:rPr lang="en-US" sz="1000">
                          <a:ea typeface="+mn-lt"/>
                        </a:rPr>
                        <a:t>e x</a:t>
                      </a:r>
                      <a:r>
                        <a:rPr sz="1000">
                          <a:ea typeface="+mn-lt"/>
                        </a:rPr>
                        <a:t>16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PCI</a:t>
                      </a:r>
                      <a:r>
                        <a:rPr lang="en-US" sz="1000">
                          <a:ea typeface="+mn-lt"/>
                        </a:rPr>
                        <a:t>e</a:t>
                      </a:r>
                      <a:r>
                        <a:rPr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x</a:t>
                      </a:r>
                      <a:r>
                        <a:rPr sz="1000">
                          <a:ea typeface="+mn-lt"/>
                        </a:rPr>
                        <a:t>4 FPC (Requires cable)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M.2 for 5G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Mini Pcie for 4G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M.2 for WiFi module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lang="en-US" altLang="zh-CN" sz="1000">
                          <a:ea typeface="+mn-lt"/>
                        </a:rPr>
                        <a:t>Intel i226 2.5Gigabit Ethernet</a:t>
                      </a:r>
                      <a:r>
                        <a:rPr lang="en-US" sz="1000">
                          <a:ea typeface="+mn-lt"/>
                        </a:rPr>
                        <a:t> (Optional with PoE)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Mean Well LRS-</a:t>
                      </a:r>
                      <a:r>
                        <a:rPr lang="en-US" altLang="zh-CN" sz="1000">
                          <a:ea typeface="+mn-lt"/>
                        </a:rPr>
                        <a:t>3</a:t>
                      </a:r>
                      <a:r>
                        <a:rPr lang="zh-CN" sz="1000">
                          <a:ea typeface="+mn-lt"/>
                        </a:rPr>
                        <a:t>50-24</a:t>
                      </a:r>
                      <a:r>
                        <a:rPr lang="en-US" altLang="zh-CN" sz="1000">
                          <a:ea typeface="+mn-lt"/>
                        </a:rPr>
                        <a:t> (</a:t>
                      </a:r>
                      <a:r>
                        <a:rPr lang="zh-CN" sz="1000">
                          <a:ea typeface="+mn-lt"/>
                        </a:rPr>
                        <a:t>Input</a:t>
                      </a:r>
                      <a:r>
                        <a:rPr lang="en-US" altLang="zh-CN" sz="1000">
                          <a:ea typeface="+mn-lt"/>
                        </a:rPr>
                        <a:t>: </a:t>
                      </a:r>
                      <a:r>
                        <a:rPr lang="zh-CN" sz="1000">
                          <a:ea typeface="+mn-lt"/>
                        </a:rPr>
                        <a:t>100-240V~1.0A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Output</a:t>
                      </a:r>
                      <a:r>
                        <a:rPr lang="en-US" altLang="zh-CN" sz="1000">
                          <a:ea typeface="+mn-lt"/>
                        </a:rPr>
                        <a:t>: </a:t>
                      </a:r>
                      <a:r>
                        <a:rPr lang="zh-CN" sz="1000">
                          <a:ea typeface="+mn-lt"/>
                        </a:rPr>
                        <a:t>24V</a:t>
                      </a:r>
                      <a:r>
                        <a:rPr lang="en-US" altLang="zh-CN" sz="1000">
                          <a:ea typeface="+mn-lt"/>
                        </a:rPr>
                        <a:t> 14.6</a:t>
                      </a:r>
                      <a:r>
                        <a:rPr lang="zh-CN" sz="1000">
                          <a:ea typeface="+mn-lt"/>
                        </a:rPr>
                        <a:t>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440x257x45(mm)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Gross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Weight</a:t>
                      </a:r>
                      <a:r>
                        <a:rPr lang="en-US" altLang="zh-CN" sz="1000">
                          <a:ea typeface="+mn-lt"/>
                        </a:rPr>
                        <a:t> 4.5</a:t>
                      </a:r>
                      <a:r>
                        <a:rPr lang="en-US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3.85</a:t>
                      </a:r>
                      <a:r>
                        <a:rPr lang="en-US" sz="1000">
                          <a:ea typeface="+mn-lt"/>
                        </a:rPr>
                        <a:t>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pic>
        <p:nvPicPr>
          <p:cNvPr id="6" name="图片 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27150"/>
            <a:ext cx="6858000" cy="176784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88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1U-B660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4878070" y="320040"/>
            <a:ext cx="1980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B660NP-20-6L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LGA1700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121920" y="4138930"/>
            <a:ext cx="342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1U Rack Mount Chassis, Powerful Performance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LGA1700 13-14th Generation Core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2*DDR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4 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Memory, up to 64GB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*M.2 NVMe slot, 4*SATA slot for storage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</p:txBody>
      </p:sp>
      <p:pic>
        <p:nvPicPr>
          <p:cNvPr id="11" name="图片 10" descr="upload_post_object_v2_245861243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934882" y="3094990"/>
            <a:ext cx="2513793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Intel Core 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2350M/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i3-3110M/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5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3320M/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3520M/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3610M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BKHD-989NP-20-6L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1*HD port (Optional)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x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8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4G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6</a:t>
                      </a:r>
                      <a:r>
                        <a:rPr sz="1000">
                          <a:ea typeface="+mn-lt"/>
                          <a:sym typeface="+mn-ea"/>
                        </a:rPr>
                        <a:t>*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Gigabit Ethernet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or i</a:t>
                      </a:r>
                      <a:r>
                        <a:rPr sz="1000">
                          <a:ea typeface="+mn-lt"/>
                          <a:sym typeface="+mn-ea"/>
                        </a:rPr>
                        <a:t>226 2.5G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3.2KG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-Red-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989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Ivy Bridge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Ivy Bridge Series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8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 descr="upload_post_object_v2_60462560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43600" y="3453395"/>
            <a:ext cx="2353122" cy="2160000"/>
          </a:xfrm>
          <a:prstGeom prst="rect">
            <a:avLst/>
          </a:prstGeom>
        </p:spPr>
      </p:pic>
      <p:pic>
        <p:nvPicPr>
          <p:cNvPr id="4" name="图片 3" descr="外置手册-3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291590"/>
            <a:ext cx="685800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Intel Core 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2350M/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i3-3110M/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5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3320M/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3520M/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i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7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-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3610M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BKHD-989NP-20-6L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1*HD port (Optional)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x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8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4G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6</a:t>
                      </a:r>
                      <a:r>
                        <a:rPr sz="1000">
                          <a:ea typeface="+mn-lt"/>
                          <a:sym typeface="+mn-ea"/>
                        </a:rPr>
                        <a:t>*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Gigabit Ethernet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or i</a:t>
                      </a:r>
                      <a:r>
                        <a:rPr sz="1000">
                          <a:ea typeface="+mn-lt"/>
                          <a:sym typeface="+mn-ea"/>
                        </a:rPr>
                        <a:t>226 2.5G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3.2KG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-Silver-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989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Ivy Bridge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Ivy Bridge Series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8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 descr="upload_post_object_v2_60462560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43600" y="3453395"/>
            <a:ext cx="2353122" cy="2160000"/>
          </a:xfrm>
          <a:prstGeom prst="rect">
            <a:avLst/>
          </a:prstGeom>
        </p:spPr>
      </p:pic>
      <p:pic>
        <p:nvPicPr>
          <p:cNvPr id="13" name="图片 12" descr="外置手册-3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287780"/>
            <a:ext cx="685800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Atom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Processor</a:t>
                      </a:r>
                      <a:r>
                        <a:rPr lang="en-US" sz="1000">
                          <a:ea typeface="+mn-lt"/>
                        </a:rPr>
                        <a:t> D525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BKHD-D525NP-20-6L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4GB 1333MHz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82583V</a:t>
                      </a:r>
                      <a:r>
                        <a:rPr lang="en-US" sz="1000">
                          <a:ea typeface="+mn-lt"/>
                        </a:rPr>
                        <a:t> or 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3.1KG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外置手册-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285875"/>
            <a:ext cx="6858000" cy="2167255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1U-D525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BKHD-D525NP-20-6L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Pineview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7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Atom D525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4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 descr="upload_post_object_v2_54899150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43320" y="3455032"/>
            <a:ext cx="236629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Atom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Processor</a:t>
                      </a:r>
                      <a:r>
                        <a:rPr lang="en-US" sz="1000">
                          <a:ea typeface="+mn-lt"/>
                        </a:rPr>
                        <a:t> D525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BKHD-D525NP-20-6L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4GB 1333MHz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82583V</a:t>
                      </a:r>
                      <a:r>
                        <a:rPr lang="en-US" sz="1000">
                          <a:ea typeface="+mn-lt"/>
                        </a:rPr>
                        <a:t> or 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3.1KG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1U-PVC-D525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BKHD-D525NP-20-6L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Pineview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shell, PVC sticker panel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Atom D525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4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3" name="图片 12" descr="外置手册-3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287780"/>
            <a:ext cx="6858000" cy="2167255"/>
          </a:xfrm>
          <a:prstGeom prst="rect">
            <a:avLst/>
          </a:prstGeom>
        </p:spPr>
      </p:pic>
      <p:pic>
        <p:nvPicPr>
          <p:cNvPr id="4" name="图片 3" descr="upload_post_object_v2_54899150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43320" y="3455032"/>
            <a:ext cx="236629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Atom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Processor</a:t>
                      </a:r>
                      <a:r>
                        <a:rPr lang="en-US" sz="1000">
                          <a:ea typeface="+mn-lt"/>
                        </a:rPr>
                        <a:t> D525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BKHD-D525NP-20-6L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4GB 1333MHz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82583V</a:t>
                      </a:r>
                      <a:r>
                        <a:rPr lang="en-US" sz="1000">
                          <a:ea typeface="+mn-lt"/>
                        </a:rPr>
                        <a:t> or 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3.1KG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1U-Red-D525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BKHD-D525NP-20-6L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Pineview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Atom D525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4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0" name="图片 9" descr="外置手册-3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291590"/>
            <a:ext cx="6858000" cy="2167255"/>
          </a:xfrm>
          <a:prstGeom prst="rect">
            <a:avLst/>
          </a:prstGeom>
        </p:spPr>
      </p:pic>
      <p:pic>
        <p:nvPicPr>
          <p:cNvPr id="4" name="图片 3" descr="upload_post_object_v2_54899150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43320" y="3455032"/>
            <a:ext cx="236629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Atom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Processor</a:t>
                      </a:r>
                      <a:r>
                        <a:rPr lang="en-US" sz="1000">
                          <a:ea typeface="+mn-lt"/>
                        </a:rPr>
                        <a:t> D525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BKHD-D525NP-20-6L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4GB 1333MHz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82583V</a:t>
                      </a:r>
                      <a:r>
                        <a:rPr lang="en-US" sz="1000">
                          <a:ea typeface="+mn-lt"/>
                        </a:rPr>
                        <a:t> or 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</a:t>
                      </a:r>
                      <a:r>
                        <a:rPr lang="en-US" altLang="zh-CN" sz="1000">
                          <a:ea typeface="+mn-lt"/>
                        </a:rPr>
                        <a:t>55</a:t>
                      </a:r>
                      <a:r>
                        <a:rPr lang="en-US" sz="1000">
                          <a:ea typeface="+mn-lt"/>
                        </a:rPr>
                        <a:t>x45(mm) </a:t>
                      </a:r>
                      <a:r>
                        <a:rPr lang="zh-CN" sz="1000">
                          <a:ea typeface="+mn-lt"/>
                        </a:rPr>
                        <a:t>(Without rack ears)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3.6KG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3.1KG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520x340x120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9" name="图片 8" descr="upload_post_object_v2_54899150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43320" y="3455032"/>
            <a:ext cx="2366291" cy="2160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1U-Silver-D525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BKHD-D525NP-20-6L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Pineview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7"/>
            </p:custDataLst>
          </p:nvPr>
        </p:nvSpPr>
        <p:spPr>
          <a:xfrm>
            <a:off x="111125" y="3983990"/>
            <a:ext cx="306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Sheet metal shell</a:t>
            </a:r>
            <a:r>
              <a:rPr 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,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Atom D525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4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1*SATA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3" name="图片 12" descr="外置手册-3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287780"/>
            <a:ext cx="685800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23455" y="4855104"/>
            <a:ext cx="8589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625" tIns="26325" rIns="50625" bIns="26325" anchor="ctr">
            <a:normAutofit/>
          </a:bodyPr>
          <a:lstStyle/>
          <a:p>
            <a:pPr algn="ctr"/>
            <a:r>
              <a:rPr lang="en-US" altLang="zh-CN" sz="4950">
                <a:solidFill>
                  <a:schemeClr val="bg1"/>
                </a:solidFill>
              </a:rPr>
              <a:t>01</a:t>
            </a:r>
            <a:endParaRPr lang="en-US" altLang="zh-CN" sz="4950">
              <a:solidFill>
                <a:schemeClr val="bg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lIns="50625" tIns="26325" rIns="50625" bIns="26325">
            <a:normAutofit/>
          </a:bodyPr>
          <a:lstStyle/>
          <a:p>
            <a:r>
              <a:rPr lang="zh-CN" altLang="en-US"/>
              <a:t>请在此输入章节标题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 lIns="50625" tIns="26325" rIns="50625" bIns="26325">
            <a:normAutofit/>
          </a:bodyPr>
          <a:lstStyle/>
          <a:p>
            <a:r>
              <a:rPr lang="zh-CN" altLang="en-US"/>
              <a:t>请在此输入您的文本。请在此输入您的文本。请在此输入您的文本。请在</a:t>
            </a:r>
            <a:endParaRPr lang="zh-CN" altLang="en-US" dirty="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-635" y="5950423"/>
          <a:ext cx="6858000" cy="588708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LGA1700 Intel 13th-14th Gen Core i3/i5/i7/i9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BKHD-B660NP-20-6L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AMI 128M BIOS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ACPI supported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4*SATA 6.0Gb/s (Support HDD/SSD; RAID 0,1,5,10)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Integrated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6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PCI</a:t>
                      </a:r>
                      <a:r>
                        <a:rPr lang="en-US" sz="1000">
                          <a:ea typeface="+mn-lt"/>
                        </a:rPr>
                        <a:t>e</a:t>
                      </a:r>
                      <a:r>
                        <a:rPr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x</a:t>
                      </a:r>
                      <a:r>
                        <a:rPr sz="1000">
                          <a:ea typeface="+mn-lt"/>
                        </a:rPr>
                        <a:t>4 FPC (Requires cable)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M.2 for 5G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Mini Pcie for 4G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M.2 for WiFi module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lang="en-US" altLang="zh-CN" sz="1000">
                          <a:ea typeface="+mn-lt"/>
                        </a:rPr>
                        <a:t>Intel i226 2.5Gigabit Ethernet</a:t>
                      </a:r>
                      <a:r>
                        <a:rPr lang="en-US" sz="1000">
                          <a:ea typeface="+mn-lt"/>
                        </a:rPr>
                        <a:t> (Optional with PoE)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82599ES 2*10G SFP+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Intel XL710-QDA2 2*40G QSFP+;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E810-CQDA2 2*100G SFP28 (Select option)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</a:t>
                      </a:r>
                      <a:r>
                        <a:rPr lang="en-US" sz="1000">
                          <a:ea typeface="+mn-lt"/>
                        </a:rPr>
                        <a:t>350</a:t>
                      </a:r>
                      <a:r>
                        <a:rPr sz="1000">
                          <a:ea typeface="+mn-lt"/>
                        </a:rPr>
                        <a:t>W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</a:t>
                      </a:r>
                      <a:r>
                        <a:rPr lang="en-US" altLang="zh-CN" sz="1000">
                          <a:ea typeface="+mn-lt"/>
                        </a:rPr>
                        <a:t>5</a:t>
                      </a:r>
                      <a:r>
                        <a:rPr lang="zh-CN" sz="1000">
                          <a:ea typeface="+mn-lt"/>
                        </a:rPr>
                        <a:t>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9.1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6.2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7" name="文本框 6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2U-B660 6L 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3"/>
            </p:custDataLst>
          </p:nvPr>
        </p:nvSpPr>
        <p:spPr>
          <a:xfrm>
            <a:off x="111125" y="4046220"/>
            <a:ext cx="2879725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 Mount Chassis, Powerful Performance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LGA1700 13-14th Generation Core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NVMe slot, 4*SATA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9" name="图片 8" descr="upload_post_object_v2_24586124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34882" y="3094990"/>
            <a:ext cx="2513793" cy="2160000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6"/>
            </p:custDataLst>
          </p:nvPr>
        </p:nvSpPr>
        <p:spPr>
          <a:xfrm>
            <a:off x="4878070" y="320040"/>
            <a:ext cx="1980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B660NP-20-6L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LGA1700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330325"/>
            <a:ext cx="6858000" cy="1764665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373893583"/>
          <p:cNvPicPr>
            <a:picLocks noChangeAspect="1"/>
          </p:cNvPicPr>
          <p:nvPr/>
        </p:nvPicPr>
        <p:blipFill>
          <a:blip r:embed="rId1"/>
          <a:srcRect t="55" b="55"/>
          <a:stretch>
            <a:fillRect/>
          </a:stretch>
        </p:blipFill>
        <p:spPr>
          <a:xfrm>
            <a:off x="3598440" y="3507534"/>
            <a:ext cx="2687998" cy="2160000"/>
          </a:xfrm>
          <a:prstGeom prst="rect">
            <a:avLst/>
          </a:prstGeom>
        </p:spPr>
      </p:pic>
      <p:pic>
        <p:nvPicPr>
          <p:cNvPr id="4" name="图片 3" descr="upload_post_object_v2_194426294"/>
          <p:cNvPicPr>
            <a:picLocks noChangeAspect="1"/>
          </p:cNvPicPr>
          <p:nvPr/>
        </p:nvPicPr>
        <p:blipFill>
          <a:blip r:embed="rId2"/>
          <a:srcRect t="4009"/>
          <a:stretch>
            <a:fillRect/>
          </a:stretch>
        </p:blipFill>
        <p:spPr>
          <a:xfrm>
            <a:off x="0" y="1401445"/>
            <a:ext cx="6858000" cy="1946275"/>
          </a:xfrm>
          <a:prstGeom prst="rect">
            <a:avLst/>
          </a:prstGeom>
        </p:spPr>
      </p:pic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0" y="6041863"/>
          <a:ext cx="6858000" cy="56883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(Opt. 550W Redundant power supply)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</a:t>
                      </a:r>
                      <a:r>
                        <a:rPr lang="en-US" altLang="zh-CN" sz="1000">
                          <a:ea typeface="+mn-lt"/>
                        </a:rPr>
                        <a:t>5</a:t>
                      </a:r>
                      <a:r>
                        <a:rPr lang="zh-CN" sz="1000">
                          <a:ea typeface="+mn-lt"/>
                        </a:rPr>
                        <a:t>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9.1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6.2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  (Redundant PSU N.W 8.3KG)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2U-C236 H 8L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5"/>
            </p:custDataLst>
          </p:nvPr>
        </p:nvSpPr>
        <p:spPr>
          <a:xfrm>
            <a:off x="111125" y="4046220"/>
            <a:ext cx="2879725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Rack-mounted chassis expandable redundant PSU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4*SATA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7" name="文本框 16"/>
          <p:cNvSpPr txBox="1"/>
          <p:nvPr userDrawn="1">
            <p:custDataLst>
              <p:tags r:id="rId6"/>
            </p:custDataLst>
          </p:nvPr>
        </p:nvSpPr>
        <p:spPr>
          <a:xfrm>
            <a:off x="4878070" y="320040"/>
            <a:ext cx="1980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 userDrawn="1">
            <p:custDataLst>
              <p:tags r:id="rId1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0" y="6041863"/>
          <a:ext cx="6858000" cy="590486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82599ES 2*10G SFP+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(Opt. 550W Redundant power supply)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</a:t>
                      </a:r>
                      <a:r>
                        <a:rPr lang="en-US" altLang="zh-CN" sz="1000">
                          <a:ea typeface="+mn-lt"/>
                        </a:rPr>
                        <a:t>5</a:t>
                      </a:r>
                      <a:r>
                        <a:rPr lang="zh-CN" sz="1000">
                          <a:ea typeface="+mn-lt"/>
                        </a:rPr>
                        <a:t>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9.1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6.2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  (Redundant PSU N.W 8.3KG)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9" name="文本框 8"/>
          <p:cNvSpPr txBox="1"/>
          <p:nvPr userDrawn="1">
            <p:custDataLst>
              <p:tags r:id="rId3"/>
            </p:custDataLst>
          </p:nvPr>
        </p:nvSpPr>
        <p:spPr>
          <a:xfrm>
            <a:off x="111125" y="4046220"/>
            <a:ext cx="2879725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Rack-mounted chassis expandable redundant PSU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4*SATA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1" name="图片 10" descr="upload_post_object_v2_37389358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55" b="55"/>
          <a:stretch>
            <a:fillRect/>
          </a:stretch>
        </p:blipFill>
        <p:spPr>
          <a:xfrm>
            <a:off x="3598440" y="3507534"/>
            <a:ext cx="2687998" cy="216000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>
            <p:custDataLst>
              <p:tags r:id="rId6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2U-C236 H 8L 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 descr="upload_post_object_v2_222565662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364796"/>
            <a:ext cx="6858000" cy="202746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/>
        </p:nvGraphicFramePr>
        <p:xfrm>
          <a:off x="0" y="5904230"/>
          <a:ext cx="6858000" cy="590447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LGA1700 Intel 13th-14th Gen Core i3/i5/i7/i9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BKHD-B660NP-20-6L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AMI 128M BIOS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ACPI supported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4*SATA 6.0Gb/s (Support HDD/SSD; RAID 0,1,5,10)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Integrated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6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PCI</a:t>
                      </a:r>
                      <a:r>
                        <a:rPr lang="en-US" sz="1000">
                          <a:ea typeface="+mn-lt"/>
                        </a:rPr>
                        <a:t>e x</a:t>
                      </a:r>
                      <a:r>
                        <a:rPr sz="1000">
                          <a:ea typeface="+mn-lt"/>
                        </a:rPr>
                        <a:t>16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PCI</a:t>
                      </a:r>
                      <a:r>
                        <a:rPr lang="en-US" sz="1000">
                          <a:ea typeface="+mn-lt"/>
                        </a:rPr>
                        <a:t>e</a:t>
                      </a:r>
                      <a:r>
                        <a:rPr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x</a:t>
                      </a:r>
                      <a:r>
                        <a:rPr sz="1000">
                          <a:ea typeface="+mn-lt"/>
                        </a:rPr>
                        <a:t>4 FPC (Requires cable)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M.2 for 5G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Mini Pcie for 4G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M.2 for WiFi module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lang="en-US" altLang="zh-CN" sz="1000">
                          <a:ea typeface="+mn-lt"/>
                        </a:rPr>
                        <a:t>Intel i226 2.5Gigabit Ethernet</a:t>
                      </a:r>
                      <a:r>
                        <a:rPr lang="en-US" sz="1000">
                          <a:ea typeface="+mn-lt"/>
                        </a:rPr>
                        <a:t> (Optional with PoE)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82599ES 2*10G SFP+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Intel XL710-QDA2 2*40G QSFP+;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  <a:p>
                      <a:pPr indent="0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E810-CQDA2 2*100G SFP28 (Select option)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Mean Well LRS-</a:t>
                      </a:r>
                      <a:r>
                        <a:rPr lang="en-US" altLang="zh-CN" sz="1000">
                          <a:ea typeface="+mn-lt"/>
                        </a:rPr>
                        <a:t>3</a:t>
                      </a:r>
                      <a:r>
                        <a:rPr lang="zh-CN" sz="1000">
                          <a:ea typeface="+mn-lt"/>
                        </a:rPr>
                        <a:t>50-24</a:t>
                      </a:r>
                      <a:r>
                        <a:rPr lang="en-US" altLang="zh-CN" sz="1000">
                          <a:ea typeface="+mn-lt"/>
                        </a:rPr>
                        <a:t> (</a:t>
                      </a:r>
                      <a:r>
                        <a:rPr lang="zh-CN" sz="1000">
                          <a:ea typeface="+mn-lt"/>
                        </a:rPr>
                        <a:t>Input</a:t>
                      </a:r>
                      <a:r>
                        <a:rPr lang="en-US" altLang="zh-CN" sz="1000">
                          <a:ea typeface="+mn-lt"/>
                        </a:rPr>
                        <a:t>: </a:t>
                      </a:r>
                      <a:r>
                        <a:rPr lang="zh-CN" sz="1000">
                          <a:ea typeface="+mn-lt"/>
                        </a:rPr>
                        <a:t>100-240V~1.0A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Output</a:t>
                      </a:r>
                      <a:r>
                        <a:rPr lang="en-US" altLang="zh-CN" sz="1000">
                          <a:ea typeface="+mn-lt"/>
                        </a:rPr>
                        <a:t>: </a:t>
                      </a:r>
                      <a:r>
                        <a:rPr lang="zh-CN" sz="1000">
                          <a:ea typeface="+mn-lt"/>
                        </a:rPr>
                        <a:t>24V</a:t>
                      </a:r>
                      <a:r>
                        <a:rPr lang="en-US" altLang="zh-CN" sz="1000">
                          <a:ea typeface="+mn-lt"/>
                        </a:rPr>
                        <a:t> 14.6</a:t>
                      </a:r>
                      <a:r>
                        <a:rPr lang="zh-CN" sz="1000">
                          <a:ea typeface="+mn-lt"/>
                        </a:rPr>
                        <a:t>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440x257x45(mm)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Gross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Weight</a:t>
                      </a:r>
                      <a:r>
                        <a:rPr lang="en-US" altLang="zh-CN" sz="1000">
                          <a:ea typeface="+mn-lt"/>
                        </a:rPr>
                        <a:t> 4.5</a:t>
                      </a:r>
                      <a:r>
                        <a:rPr lang="en-US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</a:t>
                      </a:r>
                      <a:r>
                        <a:rPr lang="en-US" altLang="zh-CN" sz="1000">
                          <a:ea typeface="+mn-lt"/>
                        </a:rPr>
                        <a:t> 3.85</a:t>
                      </a:r>
                      <a:r>
                        <a:rPr lang="en-US" sz="1000">
                          <a:ea typeface="+mn-lt"/>
                        </a:rPr>
                        <a:t>KG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pic>
        <p:nvPicPr>
          <p:cNvPr id="5" name="图片 4" descr="upload_post_object_v2_24586124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4882" y="3094990"/>
            <a:ext cx="2513793" cy="2160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88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1U-B660 6L 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3"/>
            </p:custDataLst>
          </p:nvPr>
        </p:nvSpPr>
        <p:spPr>
          <a:xfrm>
            <a:off x="121920" y="4138930"/>
            <a:ext cx="342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1U Rack Mount Chassis, Powerful Performance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LGA1700 13-14th Generation Core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Support 2*DDR</a:t>
            </a: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4 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Memory, up to 64GB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1</a:t>
            </a:r>
            <a:r>
              <a:rPr sz="10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思源黑体 Regular" panose="020B0500000000000000" charset="-122"/>
                <a:sym typeface="+mn-ea"/>
              </a:rPr>
              <a:t>*M.2 NVMe slot, 4*SATA slot for storage</a:t>
            </a:r>
            <a:endParaRPr sz="1000">
              <a:solidFill>
                <a:srgbClr val="535353"/>
              </a:solidFill>
              <a:latin typeface="微软雅黑" panose="020B0503020204020204" charset="-122"/>
              <a:ea typeface="微软雅黑" panose="020B0503020204020204" charset="-122"/>
              <a:cs typeface="思源黑体 Regular" panose="020B0500000000000000" charset="-122"/>
              <a:sym typeface="+mn-ea"/>
            </a:endParaRPr>
          </a:p>
        </p:txBody>
      </p:sp>
      <p:pic>
        <p:nvPicPr>
          <p:cNvPr id="16" name="图片 15" descr="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27150"/>
            <a:ext cx="6858000" cy="1767840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>
            <p:custDataLst>
              <p:tags r:id="rId6"/>
            </p:custDataLst>
          </p:nvPr>
        </p:nvSpPr>
        <p:spPr>
          <a:xfrm>
            <a:off x="4878070" y="320040"/>
            <a:ext cx="1980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B660NP-20-6L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LGA1700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pload_post_object_v2_10928195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38943"/>
            <a:ext cx="6858000" cy="2027464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>
            <p:custDataLst>
              <p:tags r:id="rId2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0" y="6041863"/>
          <a:ext cx="6858000" cy="590486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X710-DA4 4*10G SFP+/I350-T4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4*1G 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(Opt. 550W Redundant power supply)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</a:t>
                      </a:r>
                      <a:r>
                        <a:rPr lang="en-US" altLang="zh-CN" sz="1000">
                          <a:ea typeface="+mn-lt"/>
                        </a:rPr>
                        <a:t>5</a:t>
                      </a:r>
                      <a:r>
                        <a:rPr lang="zh-CN" sz="1000">
                          <a:ea typeface="+mn-lt"/>
                        </a:rPr>
                        <a:t>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9.1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6.2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  (Redundant PSU N.W 8.3KG)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111125" y="4046220"/>
            <a:ext cx="2879725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Rack-mounted chassis expandable redundant PSU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4*SATA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1" name="图片 10" descr="upload_post_object_v2_37389358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55" b="55"/>
          <a:stretch>
            <a:fillRect/>
          </a:stretch>
        </p:blipFill>
        <p:spPr>
          <a:xfrm>
            <a:off x="3598440" y="3507534"/>
            <a:ext cx="2687998" cy="216000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>
            <p:custDataLst>
              <p:tags r:id="rId7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2U-C236 H 8L 4S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upload_post_object_v2_7169602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9357" y="3393789"/>
            <a:ext cx="1827211" cy="2160000"/>
          </a:xfrm>
          <a:prstGeom prst="rect">
            <a:avLst/>
          </a:prstGeom>
        </p:spPr>
      </p:pic>
      <p:pic>
        <p:nvPicPr>
          <p:cNvPr id="2" name="图片 1" descr="upload_post_object_v2_19995618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6690"/>
            <a:ext cx="6858000" cy="2027464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0" y="6056468"/>
          <a:ext cx="6858000" cy="56878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</a:t>
                      </a:r>
                      <a:r>
                        <a:rPr lang="en-US" sz="1000">
                          <a:ea typeface="+mn-lt"/>
                        </a:rPr>
                        <a:t>-7</a:t>
                      </a:r>
                      <a:r>
                        <a:rPr sz="1000">
                          <a:ea typeface="+mn-lt"/>
                        </a:rPr>
                        <a:t>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BKHD-B150NP-NET-21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3*SATA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Integrated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sz="1000">
                          <a:ea typeface="+mn-lt"/>
                        </a:rPr>
                        <a:t>/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</a:t>
                      </a:r>
                      <a:r>
                        <a:rPr sz="1000">
                          <a:ea typeface="+mn-lt"/>
                        </a:rPr>
                        <a:t>*Intel I211</a:t>
                      </a:r>
                      <a:r>
                        <a:rPr lang="en-US" sz="1000">
                          <a:ea typeface="+mn-lt"/>
                        </a:rPr>
                        <a:t>-</a:t>
                      </a:r>
                      <a:r>
                        <a:rPr sz="1000">
                          <a:ea typeface="+mn-lt"/>
                        </a:rPr>
                        <a:t>AT Ethernet ports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(Opt. 550W Redundant power supply)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</a:t>
                      </a:r>
                      <a:r>
                        <a:rPr lang="en-US" altLang="zh-CN" sz="1000">
                          <a:ea typeface="+mn-lt"/>
                        </a:rPr>
                        <a:t>5</a:t>
                      </a:r>
                      <a:r>
                        <a:rPr lang="zh-CN" sz="1000">
                          <a:ea typeface="+mn-lt"/>
                        </a:rPr>
                        <a:t>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9.1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6.2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  (Redundant PSU N.W 8.3KG)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 userDrawn="1">
            <p:custDataLst>
              <p:tags r:id="rId4"/>
            </p:custDataLst>
          </p:nvPr>
        </p:nvSpPr>
        <p:spPr>
          <a:xfrm>
            <a:off x="71120" y="4161155"/>
            <a:ext cx="288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Rack-mounted chassis, rich interfaces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32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3*SATA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35597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2U-B150 8L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6"/>
            </p:custDataLst>
          </p:nvPr>
        </p:nvSpPr>
        <p:spPr>
          <a:xfrm>
            <a:off x="4986020" y="320040"/>
            <a:ext cx="1872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B150NP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NET-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LGA115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upload_post_object_v2_7169602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9357" y="3393789"/>
            <a:ext cx="1827211" cy="2160000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0" y="5935818"/>
          <a:ext cx="6858000" cy="58318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</a:t>
                      </a:r>
                      <a:r>
                        <a:rPr lang="en-US" sz="1000">
                          <a:ea typeface="+mn-lt"/>
                        </a:rPr>
                        <a:t>-7</a:t>
                      </a:r>
                      <a:r>
                        <a:rPr sz="1000">
                          <a:ea typeface="+mn-lt"/>
                        </a:rPr>
                        <a:t>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BKHD-B150NP-NET-21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3*SATA 6.0Gb/s (Support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000">
                          <a:ea typeface="+mn-lt"/>
                        </a:rPr>
                        <a:t>Integrated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sz="1000">
                          <a:ea typeface="+mn-lt"/>
                        </a:rPr>
                        <a:t>/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</a:t>
                      </a:r>
                      <a:r>
                        <a:rPr sz="1000">
                          <a:ea typeface="+mn-lt"/>
                        </a:rPr>
                        <a:t>*Intel I211</a:t>
                      </a:r>
                      <a:r>
                        <a:rPr lang="en-US" sz="1000">
                          <a:ea typeface="+mn-lt"/>
                        </a:rPr>
                        <a:t>-</a:t>
                      </a:r>
                      <a:r>
                        <a:rPr sz="1000">
                          <a:ea typeface="+mn-lt"/>
                        </a:rPr>
                        <a:t>AT Ethernet ports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I350-T4 4*1G 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or 4*1G SFP</a:t>
                      </a:r>
                      <a:endParaRPr lang="en-US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(Opt. 550W Redundant power supply)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</a:t>
                      </a:r>
                      <a:r>
                        <a:rPr lang="en-US" altLang="zh-CN" sz="1000">
                          <a:ea typeface="+mn-lt"/>
                        </a:rPr>
                        <a:t>5</a:t>
                      </a:r>
                      <a:r>
                        <a:rPr lang="zh-CN" sz="1000">
                          <a:ea typeface="+mn-lt"/>
                        </a:rPr>
                        <a:t>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9.1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6.2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  (Redundant PSU N.W 8.3KG)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15" name="文本框 1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335597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2U-B150 8L 4F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4986020" y="320040"/>
            <a:ext cx="1872000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B150NP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NET-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LGA115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 descr="upload_post_object_v2_342626279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66384"/>
            <a:ext cx="6858000" cy="2027464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7"/>
            </p:custDataLst>
          </p:nvPr>
        </p:nvSpPr>
        <p:spPr>
          <a:xfrm>
            <a:off x="71120" y="4161155"/>
            <a:ext cx="288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Rack-mounted chassis, rich interfaces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32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3*SATA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upload_post_object_v2_7389935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3278" y="3466306"/>
            <a:ext cx="2084718" cy="2160000"/>
          </a:xfrm>
          <a:prstGeom prst="rect">
            <a:avLst/>
          </a:prstGeom>
        </p:spPr>
      </p:pic>
      <p:pic>
        <p:nvPicPr>
          <p:cNvPr id="3" name="图片 2" descr="upload_post_object_v2_38869800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9227"/>
            <a:ext cx="6858000" cy="2027464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2U-B75/B85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B75/B85NP-NET-21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LGA1155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5"/>
            </p:custDataLst>
          </p:nvPr>
        </p:nvSpPr>
        <p:spPr>
          <a:xfrm>
            <a:off x="111125" y="4046220"/>
            <a:ext cx="2879725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Rack-mounted chassis, rich interfaces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LGA1155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2*DDR3L Memory, up to 16GB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4*SATA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6"/>
            </p:custDataLst>
          </p:nvPr>
        </p:nvGraphicFramePr>
        <p:xfrm>
          <a:off x="-635" y="5935183"/>
          <a:ext cx="6858000" cy="60477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B75 supports Intel 3rd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Gen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  <a:sym typeface="+mn-ea"/>
                        </a:rPr>
                        <a:t>B85 supports Intel 4th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Gen Intel Celeron/Pentium/Core i3/i5/i7 processors</a:t>
                      </a:r>
                      <a:endParaRPr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BKHD-B85NP-NET-21/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BKHD-B75NP-NET-21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2*DDR3L SO-DIMM Memory slot, Up to 16GB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HD Graphics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6</a:t>
                      </a:r>
                      <a:r>
                        <a:rPr sz="1000"/>
                        <a:t>*Intel 82583V</a:t>
                      </a:r>
                      <a:r>
                        <a:rPr lang="en-US" sz="1000"/>
                        <a:t>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Intel i350 2*1G SFP</a:t>
                      </a:r>
                      <a:endParaRPr 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829894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76090"/>
            <a:ext cx="6858000" cy="2027464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-635" y="5935183"/>
          <a:ext cx="6858000" cy="60477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B75 supports Intel 3rd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Gen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  <a:sym typeface="+mn-ea"/>
                        </a:rPr>
                        <a:t>B85 supports Intel 4th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sz="1000">
                          <a:ea typeface="+mn-lt"/>
                          <a:sym typeface="+mn-ea"/>
                        </a:rPr>
                        <a:t>Gen Intel Celeron/Pentium/Core i3/i5/i7 processors</a:t>
                      </a:r>
                      <a:endParaRPr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BKHD-B85NP-NET-21/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BKHD-B75NP-NET-21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2*DDR3L SO-DIMM Memory slot, Up to 16GB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HD Graphics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/>
                        <a:t>6</a:t>
                      </a:r>
                      <a:r>
                        <a:rPr sz="1000"/>
                        <a:t>*Intel 82583V</a:t>
                      </a:r>
                      <a:r>
                        <a:rPr lang="en-US" sz="1000"/>
                        <a:t> 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r>
                        <a:rPr lang="en-US" sz="1000"/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Intel i350 2*1G SFP</a:t>
                      </a:r>
                      <a:endParaRPr lang="en-US" sz="1000"/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15" name="文本框 1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335597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2U-B75/B85 6L2F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4"/>
            </p:custDataLst>
          </p:nvPr>
        </p:nvSpPr>
        <p:spPr>
          <a:xfrm>
            <a:off x="111125" y="4046220"/>
            <a:ext cx="2879725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Rack-mounted chassis, rich interfaces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LGA1155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2*DDR3L Memory, up to 16GB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slot, 4*SATA slot for storage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B75/B85NP-NET-21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LGA1155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 descr="upload_post_object_v2_2053689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4352" y="3302000"/>
            <a:ext cx="2084719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0" y="5977728"/>
          <a:ext cx="6858000" cy="554418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Core i3-2350M/i5-2520M/i3-3110M/i5-3320M/i7-3520M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>
                          <a:ea typeface="+mn-lt"/>
                        </a:rPr>
                        <a:t>BKHD-989NP-20-6L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Integrated Inte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l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</a:t>
                      </a:r>
                      <a:r>
                        <a:rPr lang="en-US" sz="1000">
                          <a:ea typeface="+mn-lt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  <a:sym typeface="+mn-ea"/>
                        </a:rPr>
                        <a:t>110~240V/50~60Hz AC input Power 200W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Gross Weight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5.6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KG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Net Weight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4.4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pic>
        <p:nvPicPr>
          <p:cNvPr id="13" name="图片 12" descr="upload_post_object_v2_680808343"/>
          <p:cNvPicPr>
            <a:picLocks noChangeAspect="1"/>
          </p:cNvPicPr>
          <p:nvPr/>
        </p:nvPicPr>
        <p:blipFill>
          <a:blip r:embed="rId1"/>
          <a:srcRect l="6" r="6"/>
          <a:stretch>
            <a:fillRect/>
          </a:stretch>
        </p:blipFill>
        <p:spPr>
          <a:xfrm>
            <a:off x="3926050" y="3339168"/>
            <a:ext cx="2508386" cy="2160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2U-989 6L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4"/>
            </p:custDataLst>
          </p:nvPr>
        </p:nvSpPr>
        <p:spPr>
          <a:xfrm>
            <a:off x="111125" y="4056380"/>
            <a:ext cx="2879725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Rack-mounted chassis, rich interfaces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up to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401445"/>
            <a:ext cx="6858000" cy="176466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0" y="5977728"/>
          <a:ext cx="6858000" cy="576008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Core i3-2350M/i5-2520M/i3-3110M/i5-3320M/i7-3520M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>
                          <a:ea typeface="+mn-lt"/>
                        </a:rPr>
                        <a:t>BKHD-989NP-20-6L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1*SATA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Integrated Inte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l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</a:t>
                      </a:r>
                      <a:r>
                        <a:rPr lang="en-US" sz="1000">
                          <a:ea typeface="+mn-lt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82599ES 2*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10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G SFP+</a:t>
                      </a:r>
                      <a:endParaRPr lang="en-US" sz="1000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  <a:sym typeface="+mn-ea"/>
                        </a:rPr>
                        <a:t>110~240V/50~60Hz AC input Power 200W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RoHS</a:t>
                      </a:r>
                      <a:endParaRPr lang="en-US" altLang="en-US" sz="1000">
                        <a:ea typeface="+mn-lt"/>
                        <a:cs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435x408x90(mm)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  <a:sym typeface="+mn-ea"/>
                        </a:rPr>
                        <a:t>Gross Weight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5.6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KG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Net Weight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4.4</a:t>
                      </a:r>
                      <a:r>
                        <a:rPr lang="zh-CN" sz="1000">
                          <a:ea typeface="+mn-lt"/>
                          <a:sym typeface="+mn-ea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560x540x250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pic>
        <p:nvPicPr>
          <p:cNvPr id="13" name="图片 12" descr="upload_post_object_v2_680808343"/>
          <p:cNvPicPr>
            <a:picLocks noChangeAspect="1"/>
          </p:cNvPicPr>
          <p:nvPr/>
        </p:nvPicPr>
        <p:blipFill>
          <a:blip r:embed="rId1"/>
          <a:srcRect l="6" r="6"/>
          <a:stretch>
            <a:fillRect/>
          </a:stretch>
        </p:blipFill>
        <p:spPr>
          <a:xfrm>
            <a:off x="3926050" y="3339168"/>
            <a:ext cx="2508386" cy="2160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2U-989 6L 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4"/>
            </p:custDataLst>
          </p:nvPr>
        </p:nvSpPr>
        <p:spPr>
          <a:xfrm>
            <a:off x="111125" y="4056380"/>
            <a:ext cx="2879725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2U Rack-mounted chassis, rich interfaces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up to</a:t>
            </a:r>
            <a:r>
              <a:rPr lang="en-US" altLang="zh-CN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8GB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635" y="1401445"/>
            <a:ext cx="6858000" cy="17646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373893583"/>
          <p:cNvPicPr>
            <a:picLocks noChangeAspect="1"/>
          </p:cNvPicPr>
          <p:nvPr/>
        </p:nvPicPr>
        <p:blipFill>
          <a:blip r:embed="rId1"/>
          <a:srcRect t="55" b="55"/>
          <a:stretch>
            <a:fillRect/>
          </a:stretch>
        </p:blipFill>
        <p:spPr>
          <a:xfrm>
            <a:off x="3757190" y="3125899"/>
            <a:ext cx="2687998" cy="2160000"/>
          </a:xfrm>
          <a:prstGeom prst="rect">
            <a:avLst/>
          </a:prstGeom>
        </p:spPr>
      </p:pic>
      <p:pic>
        <p:nvPicPr>
          <p:cNvPr id="4" name="图片 3" descr="upload_post_object_v2_20225907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4790"/>
            <a:ext cx="6858000" cy="1755321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-635" y="6016463"/>
          <a:ext cx="6858000" cy="5544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LGA1151 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8*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1U-C236 8L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5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6"/>
            </p:custDataLst>
          </p:nvPr>
        </p:nvSpPr>
        <p:spPr>
          <a:xfrm>
            <a:off x="111125" y="4013200"/>
            <a:ext cx="288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373893583"/>
          <p:cNvPicPr>
            <a:picLocks noChangeAspect="1"/>
          </p:cNvPicPr>
          <p:nvPr/>
        </p:nvPicPr>
        <p:blipFill>
          <a:blip r:embed="rId1"/>
          <a:srcRect t="55" b="55"/>
          <a:stretch>
            <a:fillRect/>
          </a:stretch>
        </p:blipFill>
        <p:spPr>
          <a:xfrm>
            <a:off x="3757190" y="3125899"/>
            <a:ext cx="2687998" cy="2160000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-635" y="5985983"/>
          <a:ext cx="6858000" cy="58318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LGA1151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4*SATA 6.0Gb/s (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Support HDD/SSD</a:t>
                      </a:r>
                      <a:r>
                        <a:rPr lang="en-US" sz="1000">
                          <a:ea typeface="+mn-lt"/>
                        </a:rPr>
                        <a:t>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8*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 ports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2*USB3.0;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</a:t>
                      </a:r>
                      <a:r>
                        <a:rPr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*</a:t>
                      </a:r>
                      <a:r>
                        <a:rPr sz="1000">
                          <a:ea typeface="+mn-lt"/>
                          <a:sym typeface="+mn-ea"/>
                        </a:rPr>
                        <a:t>AC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P</a:t>
                      </a:r>
                      <a:r>
                        <a:rPr sz="1000">
                          <a:ea typeface="+mn-lt"/>
                          <a:sym typeface="+mn-ea"/>
                        </a:rPr>
                        <a:t>ower input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82599ES 2*10G SFP+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1U-C236 8L 2S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5"/>
            </p:custDataLst>
          </p:nvPr>
        </p:nvSpPr>
        <p:spPr>
          <a:xfrm>
            <a:off x="111125" y="4013200"/>
            <a:ext cx="288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 descr="upload_post_object_v2_39861354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33835"/>
            <a:ext cx="6858000" cy="175532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pload_post_object_v2_373893583"/>
          <p:cNvPicPr>
            <a:picLocks noChangeAspect="1"/>
          </p:cNvPicPr>
          <p:nvPr/>
        </p:nvPicPr>
        <p:blipFill>
          <a:blip r:embed="rId1"/>
          <a:srcRect t="55" b="55"/>
          <a:stretch>
            <a:fillRect/>
          </a:stretch>
        </p:blipFill>
        <p:spPr>
          <a:xfrm>
            <a:off x="3757190" y="3125899"/>
            <a:ext cx="2687998" cy="2160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1U-C236 8L 4S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3"/>
            </p:custDataLst>
          </p:nvPr>
        </p:nvSpPr>
        <p:spPr>
          <a:xfrm>
            <a:off x="4804410" y="320040"/>
            <a:ext cx="2002155" cy="50292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C236NP(H170)-21-8L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Socket H4 LGA1151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Rackmount Network Solution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4"/>
            </p:custDataLst>
          </p:nvPr>
        </p:nvSpPr>
        <p:spPr>
          <a:xfrm>
            <a:off x="111125" y="4013200"/>
            <a:ext cx="288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Customizable panel LOGO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LGA1151 Processor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 up to 64GB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0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 descr="upload_post_object_v2_343663858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50254"/>
            <a:ext cx="6858000" cy="1755321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>
            <p:custDataLst>
              <p:tags r:id="rId7"/>
            </p:custDataLst>
          </p:nvPr>
        </p:nvGraphicFramePr>
        <p:xfrm>
          <a:off x="-635" y="5985983"/>
          <a:ext cx="6858000" cy="58318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LGA1151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sz="1000">
                          <a:ea typeface="+mn-lt"/>
                        </a:rPr>
                        <a:t>6th~9th </a:t>
                      </a:r>
                      <a:r>
                        <a:rPr lang="en-US" sz="1000">
                          <a:ea typeface="+mn-lt"/>
                        </a:rPr>
                        <a:t>G</a:t>
                      </a:r>
                      <a:r>
                        <a:rPr sz="1000">
                          <a:ea typeface="+mn-lt"/>
                        </a:rPr>
                        <a:t>en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Intel Celeron/Pentium/Core i3/i5/i7 processors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BKHD-C236NP-21/GF-H170NP-21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1">
                          <a:ea typeface="+mn-lt"/>
                        </a:rPr>
                        <a:t>BIOS</a:t>
                      </a:r>
                      <a:endParaRPr lang="en-US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AMI EFI BIOS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1*mSATA SSD; 4</a:t>
                      </a:r>
                      <a:r>
                        <a:rPr lang="en-US" sz="1000">
                          <a:ea typeface="+mn-lt"/>
                        </a:rPr>
                        <a:t>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r>
                        <a:rPr lang="en-US" altLang="zh-CN" sz="1000">
                          <a:ea typeface="+mn-lt"/>
                        </a:rPr>
                        <a:t> (Depends on the processor)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8*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 ports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2*USB3.0;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</a:t>
                      </a:r>
                      <a:r>
                        <a:rPr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*</a:t>
                      </a:r>
                      <a:r>
                        <a:rPr sz="1000">
                          <a:ea typeface="+mn-lt"/>
                          <a:sym typeface="+mn-ea"/>
                        </a:rPr>
                        <a:t>AC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P</a:t>
                      </a:r>
                      <a:r>
                        <a:rPr sz="1000">
                          <a:ea typeface="+mn-lt"/>
                          <a:sym typeface="+mn-ea"/>
                        </a:rPr>
                        <a:t>ower input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8*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Intel i211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  <a:sym typeface="+mn-ea"/>
                        </a:rPr>
                        <a:t>Expansion port</a:t>
                      </a:r>
                      <a:endParaRPr lang="zh-CN" altLang="en-US" sz="1000" b="1">
                        <a:ea typeface="+mn-lt"/>
                        <a:sym typeface="+mn-ea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X710-DA4 4*10G SFP+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110~240V/50~60Hz AC input Power 200W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440x250x45(mm) (Without rack ear)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Gross Weight </a:t>
                      </a:r>
                      <a:r>
                        <a:rPr lang="en-US" sz="1000">
                          <a:ea typeface="+mn-lt"/>
                        </a:rPr>
                        <a:t>5.6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r>
                        <a:rPr lang="en-US" altLang="zh-CN" sz="1000">
                          <a:ea typeface="+mn-lt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Net Weight </a:t>
                      </a:r>
                      <a:r>
                        <a:rPr lang="en-US" sz="1000">
                          <a:ea typeface="+mn-lt"/>
                        </a:rPr>
                        <a:t>4.4</a:t>
                      </a:r>
                      <a:r>
                        <a:rPr lang="zh-CN" sz="1000">
                          <a:ea typeface="+mn-lt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 b="1">
                          <a:ea typeface="+mn-lt"/>
                        </a:rPr>
                        <a:t>Packing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520x340x120 (mm) 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TAG_VERSION" val="1.0"/>
  <p:tag name="KSO_WM_SLIDE_ITEM_CNT" val="2"/>
  <p:tag name="KSO_WM_SLIDE_LAYOUT" val="a_b"/>
  <p:tag name="KSO_WM_SLIDE_LAYOUT_CNT" val="1_1"/>
  <p:tag name="KSO_WM_SLIDE_TYPE" val="title"/>
  <p:tag name="KSO_WM_BEAUTIFY_FLAG" val="#wm#"/>
  <p:tag name="KSO_WM_COMBINE_RELATE_SLIDE_ID" val="background20177507_1"/>
  <p:tag name="KSO_WM_TEMPLATE_CATEGORY" val="custom"/>
  <p:tag name="KSO_WM_TEMPLATE_INDEX" val="20180654"/>
  <p:tag name="KSO_WM_SLIDE_ID" val="custom20180654_1"/>
  <p:tag name="KSO_WM_SLIDE_INDEX" val="1"/>
  <p:tag name="KSO_WM_TEMPLATE_SUBCATEGORY" val="combine"/>
  <p:tag name="KSO_WM_TEMPLATE_THUMBS_INDEX" val="1、9、12、4、5、15、18、20、22、23、26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TABLE_ENDDRAG_ORIGIN_RECT" val="540*439"/>
  <p:tag name="TABLE_ENDDRAG_RECT" val="0*480*540*439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10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30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TEMPLATE_CATEGORY" val="custom"/>
  <p:tag name="KSO_WM_TEMPLATE_INDEX" val="20180654"/>
  <p:tag name="KSO_WM_TAG_VERSION" val="1.0"/>
  <p:tag name="KSO_WM_BEAUTIFY_FLAG" val="#wm#"/>
  <p:tag name="KSO_WM_UNIT_TYPE" val="e"/>
  <p:tag name="KSO_WM_UNIT_INDEX" val="1"/>
  <p:tag name="KSO_WM_UNIT_LAYERLEVEL" val="1"/>
  <p:tag name="KSO_WM_UNIT_VALUE" val="1"/>
  <p:tag name="KSO_WM_UNIT_HIGHLIGHT" val="0"/>
  <p:tag name="KSO_WM_UNIT_COMPATIBLE" val="1"/>
  <p:tag name="KSO_WM_UNIT_CLEAR" val="0"/>
  <p:tag name="KSO_WM_DIAGRAM_GROUP_CODE" val="_1"/>
  <p:tag name="KSO_WM_UNIT_ID" val="custom20180654_12*e*1"/>
  <p:tag name="KSO_WM_UNIT_PRESET_TEXT" val="01"/>
</p:tagLst>
</file>

<file path=ppt/tags/tag332.xml><?xml version="1.0" encoding="utf-8"?>
<p:tagLst xmlns:p="http://schemas.openxmlformats.org/presentationml/2006/main">
  <p:tag name="KSO_WM_TEMPLATE_CATEGORY" val="custom"/>
  <p:tag name="KSO_WM_TEMPLATE_INDEX" val="20180654"/>
  <p:tag name="KSO_WM_TAG_VERSION" val="1.0"/>
  <p:tag name="KSO_WM_BEAUTIFY_FLAG" val="#wm#"/>
  <p:tag name="KSO_WM_UNIT_TYPE" val="a"/>
  <p:tag name="KSO_WM_UNIT_INDEX" val="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DIAGRAM_GROUP_CODE" val="_1"/>
  <p:tag name="KSO_WM_UNIT_ID" val="custom20180654_12*a*1"/>
  <p:tag name="KSO_WM_UNIT_PRESET_TEXT" val="请在此输入章节标题"/>
</p:tagLst>
</file>

<file path=ppt/tags/tag333.xml><?xml version="1.0" encoding="utf-8"?>
<p:tagLst xmlns:p="http://schemas.openxmlformats.org/presentationml/2006/main">
  <p:tag name="KSO_WM_TEMPLATE_CATEGORY" val="custom"/>
  <p:tag name="KSO_WM_TEMPLATE_INDEX" val="20180654"/>
  <p:tag name="KSO_WM_TAG_VERSION" val="1.0"/>
  <p:tag name="KSO_WM_BEAUTIFY_FLAG" val="#wm#"/>
  <p:tag name="KSO_WM_UNIT_TYPE" val="f"/>
  <p:tag name="KSO_WM_UNIT_INDEX" val="1"/>
  <p:tag name="KSO_WM_UNIT_LAYERLEVEL" val="1"/>
  <p:tag name="KSO_WM_UNIT_VALUE" val="32"/>
  <p:tag name="KSO_WM_UNIT_HIGHLIGHT" val="0"/>
  <p:tag name="KSO_WM_UNIT_COMPATIBLE" val="0"/>
  <p:tag name="KSO_WM_UNIT_CLEAR" val="0"/>
  <p:tag name="KSO_WM_UNIT_PRESET_TEXT_INDEX" val="2"/>
  <p:tag name="KSO_WM_UNIT_PRESET_TEXT_LEN" val="32"/>
  <p:tag name="KSO_WM_DIAGRAM_GROUP_CODE" val="_1"/>
  <p:tag name="KSO_WM_UNIT_ID" val="custom20180654_12*f*1"/>
</p:tagLst>
</file>

<file path=ppt/tags/tag334.xml><?xml version="1.0" encoding="utf-8"?>
<p:tagLst xmlns:p="http://schemas.openxmlformats.org/presentationml/2006/main">
  <p:tag name="KSO_WM_TAG_VERSION" val="1.0"/>
  <p:tag name="KSO_WM_SLIDE_ITEM_CNT" val="3"/>
  <p:tag name="KSO_WM_SLIDE_LAYOUT" val="a_f_e"/>
  <p:tag name="KSO_WM_SLIDE_LAYOUT_CNT" val="1_1_1"/>
  <p:tag name="KSO_WM_SLIDE_TYPE" val="sectionTitle"/>
  <p:tag name="KSO_WM_BEAUTIFY_FLAG" val="#wm#"/>
  <p:tag name="KSO_WM_SLIDE_POSITION" val="269*96"/>
  <p:tag name="KSO_WM_SLIDE_SIZE" val="433*116"/>
  <p:tag name="KSO_WM_COMBINE_RELATE_SLIDE_ID" val="background20177507_6"/>
  <p:tag name="KSO_WM_TEMPLATE_CATEGORY" val="custom"/>
  <p:tag name="KSO_WM_TEMPLATE_INDEX" val="20180654"/>
  <p:tag name="KSO_WM_SLIDE_ID" val="custom20180654_12"/>
  <p:tag name="KSO_WM_SLIDE_INDEX" val="12"/>
  <p:tag name="KSO_WM_TEMPLATE_SUBCATEGORY" val="combine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40.xml><?xml version="1.0" encoding="utf-8"?>
<p:tagLst xmlns:p="http://schemas.openxmlformats.org/presentationml/2006/main"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BEAUTIFY_FLAG" val=""/>
</p:tagLst>
</file>

<file path=ppt/tags/tag344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KSO_WM_BEAUTIFY_FLAG" val=""/>
</p:tagLst>
</file>

<file path=ppt/tags/tag346.xml><?xml version="1.0" encoding="utf-8"?>
<p:tagLst xmlns:p="http://schemas.openxmlformats.org/presentationml/2006/main">
  <p:tag name="KSO_WM_BEAUTIFY_FLAG" val="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BEAUTIFY_FLAG" val=""/>
</p:tagLst>
</file>

<file path=ppt/tags/tag349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50.xml><?xml version="1.0" encoding="utf-8"?>
<p:tagLst xmlns:p="http://schemas.openxmlformats.org/presentationml/2006/main">
  <p:tag name="KSO_WM_BEAUTIFY_FLAG" val=""/>
</p:tagLst>
</file>

<file path=ppt/tags/tag351.xml><?xml version="1.0" encoding="utf-8"?>
<p:tagLst xmlns:p="http://schemas.openxmlformats.org/presentationml/2006/main">
  <p:tag name="KSO_WM_BEAUTIFY_FLAG" val=""/>
</p:tagLst>
</file>

<file path=ppt/tags/tag352.xml><?xml version="1.0" encoding="utf-8"?>
<p:tagLst xmlns:p="http://schemas.openxmlformats.org/presentationml/2006/main">
  <p:tag name="KSO_WM_BEAUTIFY_FLAG" val=""/>
</p:tagLst>
</file>

<file path=ppt/tags/tag353.xml><?xml version="1.0" encoding="utf-8"?>
<p:tagLst xmlns:p="http://schemas.openxmlformats.org/presentationml/2006/main">
  <p:tag name="KSO_WM_BEAUTIFY_FLAG" val="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60.xml><?xml version="1.0" encoding="utf-8"?>
<p:tagLst xmlns:p="http://schemas.openxmlformats.org/presentationml/2006/main">
  <p:tag name="KSO_WM_BEAUTIFY_FLAG" val=""/>
</p:tagLst>
</file>

<file path=ppt/tags/tag361.xml><?xml version="1.0" encoding="utf-8"?>
<p:tagLst xmlns:p="http://schemas.openxmlformats.org/presentationml/2006/main">
  <p:tag name="KSO_WM_BEAUTIFY_FLAG" val="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BEAUTIFY_FLAG" val="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BEAUTIFY_FLAG" val=""/>
</p:tagLst>
</file>

<file path=ppt/tags/tag369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70.xml><?xml version="1.0" encoding="utf-8"?>
<p:tagLst xmlns:p="http://schemas.openxmlformats.org/presentationml/2006/main">
  <p:tag name="KSO_WM_BEAUTIFY_FLAG" val="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BEAUTIFY_FLAG" val=""/>
</p:tagLst>
</file>

<file path=ppt/tags/tag373.xml><?xml version="1.0" encoding="utf-8"?>
<p:tagLst xmlns:p="http://schemas.openxmlformats.org/presentationml/2006/main">
  <p:tag name="KSO_WM_BEAUTIFY_FLAG" val=""/>
</p:tagLst>
</file>

<file path=ppt/tags/tag374.xml><?xml version="1.0" encoding="utf-8"?>
<p:tagLst xmlns:p="http://schemas.openxmlformats.org/presentationml/2006/main">
  <p:tag name="KSO_WM_BEAUTIFY_FLAG" val=""/>
</p:tagLst>
</file>

<file path=ppt/tags/tag375.xml><?xml version="1.0" encoding="utf-8"?>
<p:tagLst xmlns:p="http://schemas.openxmlformats.org/presentationml/2006/main"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BEAUTIFY_FLAG" val="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80.xml><?xml version="1.0" encoding="utf-8"?>
<p:tagLst xmlns:p="http://schemas.openxmlformats.org/presentationml/2006/main">
  <p:tag name="KSO_WM_BEAUTIFY_FLAG" val=""/>
</p:tagLst>
</file>

<file path=ppt/tags/tag381.xml><?xml version="1.0" encoding="utf-8"?>
<p:tagLst xmlns:p="http://schemas.openxmlformats.org/presentationml/2006/main">
  <p:tag name="COMMONDATA" val="eyJoZGlkIjoiM2Q4N2E5ZWUxZmZiNTg0Y2Q3N2YwZGZiMzJhNDM3NjUifQ==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0654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0654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7507_1"/>
  <p:tag name="KSO_WM_TEMPLATE_CATEGORY" val="custom"/>
  <p:tag name="KSO_WM_TEMPLATE_INDEX" val="20180654"/>
  <p:tag name="KSO_WM_TEMPLATE_SUBCATEGORY" val="combine"/>
  <p:tag name="KSO_WM_TEMPLATE_THUMBS_INDEX" val="1、9、12、4、5、15、18、20、22、23、26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1659">
      <a:dk1>
        <a:srgbClr val="000000"/>
      </a:dk1>
      <a:lt1>
        <a:srgbClr val="FFFFFF"/>
      </a:lt1>
      <a:dk2>
        <a:srgbClr val="00669D"/>
      </a:dk2>
      <a:lt2>
        <a:srgbClr val="0089D2"/>
      </a:lt2>
      <a:accent1>
        <a:srgbClr val="0089D2"/>
      </a:accent1>
      <a:accent2>
        <a:srgbClr val="039BE6"/>
      </a:accent2>
      <a:accent3>
        <a:srgbClr val="00A7F3"/>
      </a:accent3>
      <a:accent4>
        <a:srgbClr val="FFFFFF"/>
      </a:accent4>
      <a:accent5>
        <a:srgbClr val="4FC2F9"/>
      </a:accent5>
      <a:accent6>
        <a:srgbClr val="00669D"/>
      </a:accent6>
      <a:hlink>
        <a:srgbClr val="0070C0"/>
      </a:hlink>
      <a:folHlink>
        <a:srgbClr val="0089D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659">
    <a:dk1>
      <a:srgbClr val="000000"/>
    </a:dk1>
    <a:lt1>
      <a:srgbClr val="FFFFFF"/>
    </a:lt1>
    <a:dk2>
      <a:srgbClr val="00669D"/>
    </a:dk2>
    <a:lt2>
      <a:srgbClr val="0089D2"/>
    </a:lt2>
    <a:accent1>
      <a:srgbClr val="0089D2"/>
    </a:accent1>
    <a:accent2>
      <a:srgbClr val="039BE6"/>
    </a:accent2>
    <a:accent3>
      <a:srgbClr val="00A7F3"/>
    </a:accent3>
    <a:accent4>
      <a:srgbClr val="FFFFFF"/>
    </a:accent4>
    <a:accent5>
      <a:srgbClr val="4FC2F9"/>
    </a:accent5>
    <a:accent6>
      <a:srgbClr val="00669D"/>
    </a:accent6>
    <a:hlink>
      <a:srgbClr val="0070C0"/>
    </a:hlink>
    <a:folHlink>
      <a:srgbClr val="0089D2"/>
    </a:folHlink>
  </a:clrScheme>
</a:themeOverride>
</file>

<file path=ppt/theme/themeOverride2.xml><?xml version="1.0" encoding="utf-8"?>
<a:themeOverride xmlns:a="http://schemas.openxmlformats.org/drawingml/2006/main">
  <a:clrScheme name="自定义 1659">
    <a:dk1>
      <a:srgbClr val="000000"/>
    </a:dk1>
    <a:lt1>
      <a:srgbClr val="FFFFFF"/>
    </a:lt1>
    <a:dk2>
      <a:srgbClr val="00669D"/>
    </a:dk2>
    <a:lt2>
      <a:srgbClr val="0089D2"/>
    </a:lt2>
    <a:accent1>
      <a:srgbClr val="0089D2"/>
    </a:accent1>
    <a:accent2>
      <a:srgbClr val="039BE6"/>
    </a:accent2>
    <a:accent3>
      <a:srgbClr val="00A7F3"/>
    </a:accent3>
    <a:accent4>
      <a:srgbClr val="FFFFFF"/>
    </a:accent4>
    <a:accent5>
      <a:srgbClr val="4FC2F9"/>
    </a:accent5>
    <a:accent6>
      <a:srgbClr val="00669D"/>
    </a:accent6>
    <a:hlink>
      <a:srgbClr val="0070C0"/>
    </a:hlink>
    <a:folHlink>
      <a:srgbClr val="0089D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79310</Words>
  <Application>WPS 演示</Application>
  <PresentationFormat>宽屏</PresentationFormat>
  <Paragraphs>5694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66</vt:i4>
      </vt:variant>
    </vt:vector>
  </HeadingPairs>
  <TitlesOfParts>
    <vt:vector size="86" baseType="lpstr">
      <vt:lpstr>Arial</vt:lpstr>
      <vt:lpstr>宋体</vt:lpstr>
      <vt:lpstr>Wingdings</vt:lpstr>
      <vt:lpstr>思源黑体 Medium</vt:lpstr>
      <vt:lpstr>汉仪中黑KW</vt:lpstr>
      <vt:lpstr>Arial Regular</vt:lpstr>
      <vt:lpstr>Arial Bold</vt:lpstr>
      <vt:lpstr>微软雅黑</vt:lpstr>
      <vt:lpstr>思源黑体 Regular</vt:lpstr>
      <vt:lpstr>Wingdings</vt:lpstr>
      <vt:lpstr>汉仪旗黑</vt:lpstr>
      <vt:lpstr>宋体</vt:lpstr>
      <vt:lpstr>Arial Unicode MS</vt:lpstr>
      <vt:lpstr>Calibri</vt:lpstr>
      <vt:lpstr>Helvetica Neue</vt:lpstr>
      <vt:lpstr>汉仪书宋二KW</vt:lpstr>
      <vt:lpstr>微软雅黑</vt:lpstr>
      <vt:lpstr>黑体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请在此输入章节标题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黎明之光</cp:lastModifiedBy>
  <cp:revision>29</cp:revision>
  <dcterms:created xsi:type="dcterms:W3CDTF">2024-05-31T08:36:52Z</dcterms:created>
  <dcterms:modified xsi:type="dcterms:W3CDTF">2024-05-31T08:36:52Z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35C2993751FA294E481E5866D77F0A32_43</vt:lpwstr>
  </property>
</Properties>
</file>